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56" r:id="rId5"/>
    <p:sldId id="269" r:id="rId6"/>
    <p:sldId id="270" r:id="rId7"/>
  </p:sldIdLst>
  <p:sldSz cx="9906000" cy="6858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26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0529A-A9AE-44C8-A548-0845AC194B0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F8A5A7B-6566-47C8-9F4C-8B4461334BFD}">
      <dgm:prSet phldrT="[Texto]" custT="1"/>
      <dgm:spPr>
        <a:ln w="63500">
          <a:solidFill>
            <a:schemeClr val="bg1">
              <a:alpha val="50000"/>
            </a:schemeClr>
          </a:solidFill>
        </a:ln>
      </dgm:spPr>
      <dgm:t>
        <a:bodyPr/>
        <a:lstStyle/>
        <a:p>
          <a:r>
            <a:rPr lang="es-AR" sz="1800" b="1" dirty="0" smtClean="0">
              <a:solidFill>
                <a:schemeClr val="bg1"/>
              </a:solidFill>
            </a:rPr>
            <a:t>1871: Ley 463 de Subvenciones</a:t>
          </a:r>
        </a:p>
        <a:p>
          <a:r>
            <a:rPr lang="es-AR" sz="1800" b="1" dirty="0" smtClean="0">
              <a:solidFill>
                <a:schemeClr val="bg1"/>
              </a:solidFill>
            </a:rPr>
            <a:t>1884: Ley 1420</a:t>
          </a:r>
        </a:p>
        <a:p>
          <a:r>
            <a:rPr lang="es-AR" sz="1800" b="1" dirty="0" smtClean="0">
              <a:solidFill>
                <a:schemeClr val="bg1"/>
              </a:solidFill>
            </a:rPr>
            <a:t>1905: Ley </a:t>
          </a:r>
          <a:r>
            <a:rPr lang="es-AR" sz="1800" b="1" dirty="0" err="1" smtClean="0">
              <a:solidFill>
                <a:schemeClr val="bg1"/>
              </a:solidFill>
            </a:rPr>
            <a:t>Lainez</a:t>
          </a:r>
          <a:endParaRPr lang="es-AR" sz="1800" b="1" dirty="0">
            <a:solidFill>
              <a:schemeClr val="bg1"/>
            </a:solidFill>
          </a:endParaRPr>
        </a:p>
      </dgm:t>
    </dgm:pt>
    <dgm:pt modelId="{825FF1EF-AEE4-4052-9DDA-458A256978FF}" type="parTrans" cxnId="{92964C93-4EA5-4AB7-98B6-974335EE3B32}">
      <dgm:prSet/>
      <dgm:spPr/>
      <dgm:t>
        <a:bodyPr/>
        <a:lstStyle/>
        <a:p>
          <a:endParaRPr lang="es-AR"/>
        </a:p>
      </dgm:t>
    </dgm:pt>
    <dgm:pt modelId="{A7A9AF23-1114-4C33-90C3-F7C289B78EF5}" type="sibTrans" cxnId="{92964C93-4EA5-4AB7-98B6-974335EE3B32}">
      <dgm:prSet/>
      <dgm:spPr/>
      <dgm:t>
        <a:bodyPr/>
        <a:lstStyle/>
        <a:p>
          <a:endParaRPr lang="es-AR"/>
        </a:p>
      </dgm:t>
    </dgm:pt>
    <dgm:pt modelId="{79820B51-0828-492B-8381-E4D87AA3BDCE}">
      <dgm:prSet phldrT="[Texto]" custT="1"/>
      <dgm:spPr>
        <a:ln w="63500">
          <a:solidFill>
            <a:schemeClr val="bg1"/>
          </a:solidFill>
        </a:ln>
      </dgm:spPr>
      <dgm:t>
        <a:bodyPr/>
        <a:lstStyle/>
        <a:p>
          <a:endParaRPr lang="es-AR" sz="500" dirty="0" smtClean="0">
            <a:solidFill>
              <a:schemeClr val="bg1"/>
            </a:solidFill>
          </a:endParaRPr>
        </a:p>
        <a:p>
          <a:r>
            <a:rPr lang="es-AR" sz="1800" b="1" dirty="0" smtClean="0">
              <a:solidFill>
                <a:schemeClr val="bg1"/>
              </a:solidFill>
            </a:rPr>
            <a:t>1978 Transferencia definitiva de </a:t>
          </a:r>
          <a:r>
            <a:rPr lang="es-AR" sz="1800" b="1" dirty="0" err="1" smtClean="0">
              <a:solidFill>
                <a:schemeClr val="bg1"/>
              </a:solidFill>
            </a:rPr>
            <a:t>esc</a:t>
          </a:r>
          <a:r>
            <a:rPr lang="es-AR" sz="1800" b="1" dirty="0" smtClean="0">
              <a:solidFill>
                <a:schemeClr val="bg1"/>
              </a:solidFill>
            </a:rPr>
            <a:t> a las provincias</a:t>
          </a:r>
        </a:p>
        <a:p>
          <a:r>
            <a:rPr lang="es-AR" sz="1800" b="1" dirty="0" smtClean="0">
              <a:solidFill>
                <a:schemeClr val="bg1"/>
              </a:solidFill>
            </a:rPr>
            <a:t>1992 </a:t>
          </a:r>
          <a:r>
            <a:rPr lang="es-AR" sz="1800" b="1" dirty="0" err="1" smtClean="0">
              <a:solidFill>
                <a:schemeClr val="bg1"/>
              </a:solidFill>
            </a:rPr>
            <a:t>Tranferencia</a:t>
          </a:r>
          <a:r>
            <a:rPr lang="es-AR" sz="1800" b="1" dirty="0" smtClean="0">
              <a:solidFill>
                <a:schemeClr val="bg1"/>
              </a:solidFill>
            </a:rPr>
            <a:t> de </a:t>
          </a:r>
          <a:r>
            <a:rPr lang="es-AR" sz="1800" b="1" dirty="0" err="1" smtClean="0">
              <a:solidFill>
                <a:schemeClr val="bg1"/>
              </a:solidFill>
            </a:rPr>
            <a:t>esc</a:t>
          </a:r>
          <a:r>
            <a:rPr lang="es-AR" sz="1800" b="1" dirty="0" smtClean="0">
              <a:solidFill>
                <a:schemeClr val="bg1"/>
              </a:solidFill>
            </a:rPr>
            <a:t> Medias y </a:t>
          </a:r>
          <a:r>
            <a:rPr lang="es-AR" sz="1800" b="1" dirty="0" err="1" smtClean="0">
              <a:solidFill>
                <a:schemeClr val="bg1"/>
              </a:solidFill>
            </a:rPr>
            <a:t>Sup</a:t>
          </a:r>
          <a:r>
            <a:rPr lang="es-AR" sz="1800" b="1" dirty="0" smtClean="0">
              <a:solidFill>
                <a:schemeClr val="bg1"/>
              </a:solidFill>
            </a:rPr>
            <a:t> a las provincias</a:t>
          </a:r>
        </a:p>
        <a:p>
          <a:r>
            <a:rPr lang="es-AR" sz="1800" b="1" dirty="0" smtClean="0">
              <a:solidFill>
                <a:schemeClr val="bg1"/>
              </a:solidFill>
            </a:rPr>
            <a:t>1993 LFE</a:t>
          </a:r>
        </a:p>
        <a:p>
          <a:r>
            <a:rPr lang="es-AR" sz="1800" b="1" dirty="0" smtClean="0">
              <a:solidFill>
                <a:schemeClr val="bg1"/>
              </a:solidFill>
            </a:rPr>
            <a:t>1995 LES</a:t>
          </a:r>
          <a:endParaRPr lang="es-AR" sz="1800" b="1" dirty="0">
            <a:solidFill>
              <a:schemeClr val="bg1"/>
            </a:solidFill>
          </a:endParaRPr>
        </a:p>
      </dgm:t>
    </dgm:pt>
    <dgm:pt modelId="{DF8662E3-03BC-404F-B103-9102E2B63B31}" type="parTrans" cxnId="{75838CF2-3510-4D74-BA4A-D7E63A34E62C}">
      <dgm:prSet/>
      <dgm:spPr/>
      <dgm:t>
        <a:bodyPr/>
        <a:lstStyle/>
        <a:p>
          <a:endParaRPr lang="es-AR"/>
        </a:p>
      </dgm:t>
    </dgm:pt>
    <dgm:pt modelId="{C414B86B-9669-4A2E-9DD8-F97F6BCC80B1}" type="sibTrans" cxnId="{75838CF2-3510-4D74-BA4A-D7E63A34E62C}">
      <dgm:prSet/>
      <dgm:spPr/>
      <dgm:t>
        <a:bodyPr/>
        <a:lstStyle/>
        <a:p>
          <a:endParaRPr lang="es-AR"/>
        </a:p>
      </dgm:t>
    </dgm:pt>
    <dgm:pt modelId="{CA1CC37D-78C0-4CCB-AE12-913743E3D5E2}">
      <dgm:prSet phldrT="[Texto]" custT="1"/>
      <dgm:spPr>
        <a:solidFill>
          <a:schemeClr val="bg1"/>
        </a:solidFill>
        <a:ln w="127000">
          <a:solidFill>
            <a:schemeClr val="accent6">
              <a:alpha val="0"/>
            </a:schemeClr>
          </a:solidFill>
        </a:ln>
      </dgm:spPr>
      <dgm:t>
        <a:bodyPr/>
        <a:lstStyle/>
        <a:p>
          <a:endParaRPr lang="es-AR" sz="1800" b="1" dirty="0" smtClean="0">
            <a:solidFill>
              <a:schemeClr val="tx1"/>
            </a:solidFill>
          </a:endParaRPr>
        </a:p>
        <a:p>
          <a:r>
            <a:rPr lang="es-AR" sz="1800" b="1" dirty="0" smtClean="0">
              <a:solidFill>
                <a:schemeClr val="tx1"/>
              </a:solidFill>
            </a:rPr>
            <a:t>2005 Ley ETP</a:t>
          </a:r>
        </a:p>
        <a:p>
          <a:r>
            <a:rPr lang="es-AR" sz="1800" b="1" dirty="0" smtClean="0">
              <a:solidFill>
                <a:schemeClr val="tx1"/>
              </a:solidFill>
            </a:rPr>
            <a:t>2006 LEN</a:t>
          </a:r>
        </a:p>
        <a:p>
          <a:endParaRPr lang="es-AR" sz="500" dirty="0"/>
        </a:p>
      </dgm:t>
    </dgm:pt>
    <dgm:pt modelId="{5F0776D0-709A-43A1-953F-66BDF4B283DE}" type="parTrans" cxnId="{A156325D-5EB5-4B89-8331-F519C00F424E}">
      <dgm:prSet/>
      <dgm:spPr/>
      <dgm:t>
        <a:bodyPr/>
        <a:lstStyle/>
        <a:p>
          <a:endParaRPr lang="es-AR"/>
        </a:p>
      </dgm:t>
    </dgm:pt>
    <dgm:pt modelId="{C8B757BF-6C47-4467-9CBE-7E762A8B2609}" type="sibTrans" cxnId="{A156325D-5EB5-4B89-8331-F519C00F424E}">
      <dgm:prSet/>
      <dgm:spPr/>
      <dgm:t>
        <a:bodyPr/>
        <a:lstStyle/>
        <a:p>
          <a:endParaRPr lang="es-AR"/>
        </a:p>
      </dgm:t>
    </dgm:pt>
    <dgm:pt modelId="{28621A14-AD15-4D63-9AB5-B9517B9F0BC8}" type="pres">
      <dgm:prSet presAssocID="{A0A0529A-A9AE-44C8-A548-0845AC194B0E}" presName="Name0" presStyleCnt="0">
        <dgm:presLayoutVars>
          <dgm:dir/>
          <dgm:animLvl val="lvl"/>
          <dgm:resizeHandles val="exact"/>
        </dgm:presLayoutVars>
      </dgm:prSet>
      <dgm:spPr/>
    </dgm:pt>
    <dgm:pt modelId="{13C8C602-64F6-4BAF-A2C7-BCFCCBEE8D2C}" type="pres">
      <dgm:prSet presAssocID="{A0A0529A-A9AE-44C8-A548-0845AC194B0E}" presName="dummy" presStyleCnt="0"/>
      <dgm:spPr/>
    </dgm:pt>
    <dgm:pt modelId="{87B7DADF-87BE-4416-AB2F-33CCB5211B4A}" type="pres">
      <dgm:prSet presAssocID="{A0A0529A-A9AE-44C8-A548-0845AC194B0E}" presName="linH" presStyleCnt="0"/>
      <dgm:spPr/>
    </dgm:pt>
    <dgm:pt modelId="{58581581-FD4B-4A7B-BE34-0702E0A14F7D}" type="pres">
      <dgm:prSet presAssocID="{A0A0529A-A9AE-44C8-A548-0845AC194B0E}" presName="padding1" presStyleCnt="0"/>
      <dgm:spPr/>
    </dgm:pt>
    <dgm:pt modelId="{90B2EA07-EB19-473B-935E-03C2BF40AFFB}" type="pres">
      <dgm:prSet presAssocID="{EF8A5A7B-6566-47C8-9F4C-8B4461334BFD}" presName="linV" presStyleCnt="0"/>
      <dgm:spPr/>
    </dgm:pt>
    <dgm:pt modelId="{F0A5B9F0-EAD4-4193-AC0C-BA3616DA06DD}" type="pres">
      <dgm:prSet presAssocID="{EF8A5A7B-6566-47C8-9F4C-8B4461334BFD}" presName="spVertical1" presStyleCnt="0"/>
      <dgm:spPr/>
    </dgm:pt>
    <dgm:pt modelId="{6C59987A-FC89-470D-AA0E-EC06B17F5445}" type="pres">
      <dgm:prSet presAssocID="{EF8A5A7B-6566-47C8-9F4C-8B4461334BFD}" presName="parTx" presStyleLbl="revTx" presStyleIdx="0" presStyleCnt="3" custScaleX="236451" custScaleY="245160" custLinFactY="12453" custLinFactNeighborX="-2937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1B06441-B984-437A-B951-E4DE3294841A}" type="pres">
      <dgm:prSet presAssocID="{EF8A5A7B-6566-47C8-9F4C-8B4461334BFD}" presName="spVertical2" presStyleCnt="0"/>
      <dgm:spPr/>
    </dgm:pt>
    <dgm:pt modelId="{6B6BC0BB-7931-4665-B04E-90446CA45F3D}" type="pres">
      <dgm:prSet presAssocID="{EF8A5A7B-6566-47C8-9F4C-8B4461334BFD}" presName="spVertical3" presStyleCnt="0"/>
      <dgm:spPr/>
    </dgm:pt>
    <dgm:pt modelId="{4D4F0709-F81D-46A8-858D-7FB84A57C390}" type="pres">
      <dgm:prSet presAssocID="{A7A9AF23-1114-4C33-90C3-F7C289B78EF5}" presName="space" presStyleCnt="0"/>
      <dgm:spPr/>
    </dgm:pt>
    <dgm:pt modelId="{90A93FB8-04E2-4F66-AB8E-E5C67A246660}" type="pres">
      <dgm:prSet presAssocID="{79820B51-0828-492B-8381-E4D87AA3BDCE}" presName="linV" presStyleCnt="0"/>
      <dgm:spPr/>
    </dgm:pt>
    <dgm:pt modelId="{4EBFA432-8C9F-43AB-85FF-9EF3B35B3DD7}" type="pres">
      <dgm:prSet presAssocID="{79820B51-0828-492B-8381-E4D87AA3BDCE}" presName="spVertical1" presStyleCnt="0"/>
      <dgm:spPr/>
    </dgm:pt>
    <dgm:pt modelId="{895061BB-242C-4E5E-97E3-4BD7F90D3DA4}" type="pres">
      <dgm:prSet presAssocID="{79820B51-0828-492B-8381-E4D87AA3BDCE}" presName="parTx" presStyleLbl="revTx" presStyleIdx="1" presStyleCnt="3" custScaleX="278869" custScaleY="324930" custLinFactY="40545" custLinFactNeighborX="2545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DC3E204-AB1B-4180-8F8D-7080789CFCD3}" type="pres">
      <dgm:prSet presAssocID="{79820B51-0828-492B-8381-E4D87AA3BDCE}" presName="spVertical2" presStyleCnt="0"/>
      <dgm:spPr/>
    </dgm:pt>
    <dgm:pt modelId="{A8E6737C-F918-466A-9607-1A15D6486D90}" type="pres">
      <dgm:prSet presAssocID="{79820B51-0828-492B-8381-E4D87AA3BDCE}" presName="spVertical3" presStyleCnt="0"/>
      <dgm:spPr/>
    </dgm:pt>
    <dgm:pt modelId="{9FE908BE-777C-4A42-917E-6F507F4889C6}" type="pres">
      <dgm:prSet presAssocID="{C414B86B-9669-4A2E-9DD8-F97F6BCC80B1}" presName="space" presStyleCnt="0"/>
      <dgm:spPr/>
    </dgm:pt>
    <dgm:pt modelId="{F53E2649-3BB8-4C45-8FF8-8FEE9FFF8C5D}" type="pres">
      <dgm:prSet presAssocID="{CA1CC37D-78C0-4CCB-AE12-913743E3D5E2}" presName="linV" presStyleCnt="0"/>
      <dgm:spPr/>
    </dgm:pt>
    <dgm:pt modelId="{F35CF545-8449-4028-9FA7-D9A156302BD0}" type="pres">
      <dgm:prSet presAssocID="{CA1CC37D-78C0-4CCB-AE12-913743E3D5E2}" presName="spVertical1" presStyleCnt="0"/>
      <dgm:spPr/>
    </dgm:pt>
    <dgm:pt modelId="{0C84CC0C-1DCC-48C0-8EDF-F5EBCA27DE9B}" type="pres">
      <dgm:prSet presAssocID="{CA1CC37D-78C0-4CCB-AE12-913743E3D5E2}" presName="parTx" presStyleLbl="revTx" presStyleIdx="2" presStyleCnt="3" custScaleX="185836" custScaleY="202791" custLinFactY="67624" custLinFactNeighborX="3183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299C42C-4B71-4188-973D-696E0C95BD62}" type="pres">
      <dgm:prSet presAssocID="{CA1CC37D-78C0-4CCB-AE12-913743E3D5E2}" presName="spVertical2" presStyleCnt="0"/>
      <dgm:spPr/>
    </dgm:pt>
    <dgm:pt modelId="{8B2BA16F-E6DF-4389-B1ED-77C8E2210972}" type="pres">
      <dgm:prSet presAssocID="{CA1CC37D-78C0-4CCB-AE12-913743E3D5E2}" presName="spVertical3" presStyleCnt="0"/>
      <dgm:spPr/>
    </dgm:pt>
    <dgm:pt modelId="{821814E3-6DAB-41C7-B357-95582D89F845}" type="pres">
      <dgm:prSet presAssocID="{A0A0529A-A9AE-44C8-A548-0845AC194B0E}" presName="padding2" presStyleCnt="0"/>
      <dgm:spPr/>
    </dgm:pt>
    <dgm:pt modelId="{C6133CC6-9E42-40CD-BCC6-C1BC507BEEEF}" type="pres">
      <dgm:prSet presAssocID="{A0A0529A-A9AE-44C8-A548-0845AC194B0E}" presName="negArrow" presStyleCnt="0"/>
      <dgm:spPr/>
    </dgm:pt>
    <dgm:pt modelId="{375EED73-F2FB-48C1-BED5-BB1C548D2DC8}" type="pres">
      <dgm:prSet presAssocID="{A0A0529A-A9AE-44C8-A548-0845AC194B0E}" presName="backgroundArrow" presStyleLbl="node1" presStyleIdx="0" presStyleCnt="1" custScaleY="166936" custLinFactNeighborX="1077" custLinFactNeighborY="17179"/>
      <dgm:spPr/>
      <dgm:t>
        <a:bodyPr/>
        <a:lstStyle/>
        <a:p>
          <a:endParaRPr lang="es-AR"/>
        </a:p>
      </dgm:t>
    </dgm:pt>
  </dgm:ptLst>
  <dgm:cxnLst>
    <dgm:cxn modelId="{B81E29F0-6667-419E-95FC-99A845580C38}" type="presOf" srcId="{EF8A5A7B-6566-47C8-9F4C-8B4461334BFD}" destId="{6C59987A-FC89-470D-AA0E-EC06B17F5445}" srcOrd="0" destOrd="0" presId="urn:microsoft.com/office/officeart/2005/8/layout/hProcess3"/>
    <dgm:cxn modelId="{98F691E9-CA21-4FE4-A6C0-3C2035E34CA8}" type="presOf" srcId="{CA1CC37D-78C0-4CCB-AE12-913743E3D5E2}" destId="{0C84CC0C-1DCC-48C0-8EDF-F5EBCA27DE9B}" srcOrd="0" destOrd="0" presId="urn:microsoft.com/office/officeart/2005/8/layout/hProcess3"/>
    <dgm:cxn modelId="{8E1B0DA7-0720-4C0B-8EE2-BE6E05F6B8BA}" type="presOf" srcId="{79820B51-0828-492B-8381-E4D87AA3BDCE}" destId="{895061BB-242C-4E5E-97E3-4BD7F90D3DA4}" srcOrd="0" destOrd="0" presId="urn:microsoft.com/office/officeart/2005/8/layout/hProcess3"/>
    <dgm:cxn modelId="{75838CF2-3510-4D74-BA4A-D7E63A34E62C}" srcId="{A0A0529A-A9AE-44C8-A548-0845AC194B0E}" destId="{79820B51-0828-492B-8381-E4D87AA3BDCE}" srcOrd="1" destOrd="0" parTransId="{DF8662E3-03BC-404F-B103-9102E2B63B31}" sibTransId="{C414B86B-9669-4A2E-9DD8-F97F6BCC80B1}"/>
    <dgm:cxn modelId="{92964C93-4EA5-4AB7-98B6-974335EE3B32}" srcId="{A0A0529A-A9AE-44C8-A548-0845AC194B0E}" destId="{EF8A5A7B-6566-47C8-9F4C-8B4461334BFD}" srcOrd="0" destOrd="0" parTransId="{825FF1EF-AEE4-4052-9DDA-458A256978FF}" sibTransId="{A7A9AF23-1114-4C33-90C3-F7C289B78EF5}"/>
    <dgm:cxn modelId="{7971FB3D-DE42-451A-AAEA-F81EFF9C584B}" type="presOf" srcId="{A0A0529A-A9AE-44C8-A548-0845AC194B0E}" destId="{28621A14-AD15-4D63-9AB5-B9517B9F0BC8}" srcOrd="0" destOrd="0" presId="urn:microsoft.com/office/officeart/2005/8/layout/hProcess3"/>
    <dgm:cxn modelId="{A156325D-5EB5-4B89-8331-F519C00F424E}" srcId="{A0A0529A-A9AE-44C8-A548-0845AC194B0E}" destId="{CA1CC37D-78C0-4CCB-AE12-913743E3D5E2}" srcOrd="2" destOrd="0" parTransId="{5F0776D0-709A-43A1-953F-66BDF4B283DE}" sibTransId="{C8B757BF-6C47-4467-9CBE-7E762A8B2609}"/>
    <dgm:cxn modelId="{794DCB7A-4521-43C2-A803-F90163C446D7}" type="presParOf" srcId="{28621A14-AD15-4D63-9AB5-B9517B9F0BC8}" destId="{13C8C602-64F6-4BAF-A2C7-BCFCCBEE8D2C}" srcOrd="0" destOrd="0" presId="urn:microsoft.com/office/officeart/2005/8/layout/hProcess3"/>
    <dgm:cxn modelId="{09204D50-D358-492B-8DB3-387D92F112F1}" type="presParOf" srcId="{28621A14-AD15-4D63-9AB5-B9517B9F0BC8}" destId="{87B7DADF-87BE-4416-AB2F-33CCB5211B4A}" srcOrd="1" destOrd="0" presId="urn:microsoft.com/office/officeart/2005/8/layout/hProcess3"/>
    <dgm:cxn modelId="{28260F1A-A63F-45BF-A9CD-ABF4FE450B0B}" type="presParOf" srcId="{87B7DADF-87BE-4416-AB2F-33CCB5211B4A}" destId="{58581581-FD4B-4A7B-BE34-0702E0A14F7D}" srcOrd="0" destOrd="0" presId="urn:microsoft.com/office/officeart/2005/8/layout/hProcess3"/>
    <dgm:cxn modelId="{A7AB85C2-9146-46A0-BF40-E1135F2293DB}" type="presParOf" srcId="{87B7DADF-87BE-4416-AB2F-33CCB5211B4A}" destId="{90B2EA07-EB19-473B-935E-03C2BF40AFFB}" srcOrd="1" destOrd="0" presId="urn:microsoft.com/office/officeart/2005/8/layout/hProcess3"/>
    <dgm:cxn modelId="{5D48C179-89F1-433A-B056-6121B288E962}" type="presParOf" srcId="{90B2EA07-EB19-473B-935E-03C2BF40AFFB}" destId="{F0A5B9F0-EAD4-4193-AC0C-BA3616DA06DD}" srcOrd="0" destOrd="0" presId="urn:microsoft.com/office/officeart/2005/8/layout/hProcess3"/>
    <dgm:cxn modelId="{17684CF5-028E-4147-9D60-A1A13B548238}" type="presParOf" srcId="{90B2EA07-EB19-473B-935E-03C2BF40AFFB}" destId="{6C59987A-FC89-470D-AA0E-EC06B17F5445}" srcOrd="1" destOrd="0" presId="urn:microsoft.com/office/officeart/2005/8/layout/hProcess3"/>
    <dgm:cxn modelId="{15FDD9F4-843D-41F6-99DA-00EE109C98BB}" type="presParOf" srcId="{90B2EA07-EB19-473B-935E-03C2BF40AFFB}" destId="{91B06441-B984-437A-B951-E4DE3294841A}" srcOrd="2" destOrd="0" presId="urn:microsoft.com/office/officeart/2005/8/layout/hProcess3"/>
    <dgm:cxn modelId="{3310B676-46EE-495B-94DD-FD5F70FD3552}" type="presParOf" srcId="{90B2EA07-EB19-473B-935E-03C2BF40AFFB}" destId="{6B6BC0BB-7931-4665-B04E-90446CA45F3D}" srcOrd="3" destOrd="0" presId="urn:microsoft.com/office/officeart/2005/8/layout/hProcess3"/>
    <dgm:cxn modelId="{CBAFCDA7-AD67-4680-A598-CAC965D525F5}" type="presParOf" srcId="{87B7DADF-87BE-4416-AB2F-33CCB5211B4A}" destId="{4D4F0709-F81D-46A8-858D-7FB84A57C390}" srcOrd="2" destOrd="0" presId="urn:microsoft.com/office/officeart/2005/8/layout/hProcess3"/>
    <dgm:cxn modelId="{D83BB807-0792-4061-B4CC-7A06897F3459}" type="presParOf" srcId="{87B7DADF-87BE-4416-AB2F-33CCB5211B4A}" destId="{90A93FB8-04E2-4F66-AB8E-E5C67A246660}" srcOrd="3" destOrd="0" presId="urn:microsoft.com/office/officeart/2005/8/layout/hProcess3"/>
    <dgm:cxn modelId="{A426FEFE-FD01-40C8-965C-17F5892D1074}" type="presParOf" srcId="{90A93FB8-04E2-4F66-AB8E-E5C67A246660}" destId="{4EBFA432-8C9F-43AB-85FF-9EF3B35B3DD7}" srcOrd="0" destOrd="0" presId="urn:microsoft.com/office/officeart/2005/8/layout/hProcess3"/>
    <dgm:cxn modelId="{CC95EE9D-B4E2-4069-979F-F9B48A182F7A}" type="presParOf" srcId="{90A93FB8-04E2-4F66-AB8E-E5C67A246660}" destId="{895061BB-242C-4E5E-97E3-4BD7F90D3DA4}" srcOrd="1" destOrd="0" presId="urn:microsoft.com/office/officeart/2005/8/layout/hProcess3"/>
    <dgm:cxn modelId="{FCA15F1D-AD27-4F75-ADF5-E45F79CAC23D}" type="presParOf" srcId="{90A93FB8-04E2-4F66-AB8E-E5C67A246660}" destId="{3DC3E204-AB1B-4180-8F8D-7080789CFCD3}" srcOrd="2" destOrd="0" presId="urn:microsoft.com/office/officeart/2005/8/layout/hProcess3"/>
    <dgm:cxn modelId="{D750B87C-C7CA-4F67-B558-CF53758804B6}" type="presParOf" srcId="{90A93FB8-04E2-4F66-AB8E-E5C67A246660}" destId="{A8E6737C-F918-466A-9607-1A15D6486D90}" srcOrd="3" destOrd="0" presId="urn:microsoft.com/office/officeart/2005/8/layout/hProcess3"/>
    <dgm:cxn modelId="{12F69CDF-1400-482B-A550-04F2C02CAC21}" type="presParOf" srcId="{87B7DADF-87BE-4416-AB2F-33CCB5211B4A}" destId="{9FE908BE-777C-4A42-917E-6F507F4889C6}" srcOrd="4" destOrd="0" presId="urn:microsoft.com/office/officeart/2005/8/layout/hProcess3"/>
    <dgm:cxn modelId="{E2468F47-9DC7-4654-872E-B22DAFC770C9}" type="presParOf" srcId="{87B7DADF-87BE-4416-AB2F-33CCB5211B4A}" destId="{F53E2649-3BB8-4C45-8FF8-8FEE9FFF8C5D}" srcOrd="5" destOrd="0" presId="urn:microsoft.com/office/officeart/2005/8/layout/hProcess3"/>
    <dgm:cxn modelId="{53744B40-9EB9-4080-BB95-8E0E76804888}" type="presParOf" srcId="{F53E2649-3BB8-4C45-8FF8-8FEE9FFF8C5D}" destId="{F35CF545-8449-4028-9FA7-D9A156302BD0}" srcOrd="0" destOrd="0" presId="urn:microsoft.com/office/officeart/2005/8/layout/hProcess3"/>
    <dgm:cxn modelId="{7BECDD66-5635-4579-9DD2-CD303844A2D9}" type="presParOf" srcId="{F53E2649-3BB8-4C45-8FF8-8FEE9FFF8C5D}" destId="{0C84CC0C-1DCC-48C0-8EDF-F5EBCA27DE9B}" srcOrd="1" destOrd="0" presId="urn:microsoft.com/office/officeart/2005/8/layout/hProcess3"/>
    <dgm:cxn modelId="{FF474D25-67B1-4F41-8F71-FDD12614BC43}" type="presParOf" srcId="{F53E2649-3BB8-4C45-8FF8-8FEE9FFF8C5D}" destId="{8299C42C-4B71-4188-973D-696E0C95BD62}" srcOrd="2" destOrd="0" presId="urn:microsoft.com/office/officeart/2005/8/layout/hProcess3"/>
    <dgm:cxn modelId="{24FA226C-5992-4FBC-9A5E-CB8EC1AACF1D}" type="presParOf" srcId="{F53E2649-3BB8-4C45-8FF8-8FEE9FFF8C5D}" destId="{8B2BA16F-E6DF-4389-B1ED-77C8E2210972}" srcOrd="3" destOrd="0" presId="urn:microsoft.com/office/officeart/2005/8/layout/hProcess3"/>
    <dgm:cxn modelId="{B96E7B9C-D209-405A-8BC2-4A1DF61D7C1F}" type="presParOf" srcId="{87B7DADF-87BE-4416-AB2F-33CCB5211B4A}" destId="{821814E3-6DAB-41C7-B357-95582D89F845}" srcOrd="6" destOrd="0" presId="urn:microsoft.com/office/officeart/2005/8/layout/hProcess3"/>
    <dgm:cxn modelId="{26B35A22-AD9A-4A77-9890-FA61878BE498}" type="presParOf" srcId="{87B7DADF-87BE-4416-AB2F-33CCB5211B4A}" destId="{C6133CC6-9E42-40CD-BCC6-C1BC507BEEEF}" srcOrd="7" destOrd="0" presId="urn:microsoft.com/office/officeart/2005/8/layout/hProcess3"/>
    <dgm:cxn modelId="{B362D685-BCC5-4C5D-9B67-7DF7058FE522}" type="presParOf" srcId="{87B7DADF-87BE-4416-AB2F-33CCB5211B4A}" destId="{375EED73-F2FB-48C1-BED5-BB1C548D2DC8}" srcOrd="8" destOrd="0" presId="urn:microsoft.com/office/officeart/2005/8/layout/hProcess3"/>
  </dgm:cxnLst>
  <dgm:bg>
    <a:noFill/>
  </dgm:bg>
  <dgm:whole>
    <a:ln cmpd="sng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A0529A-A9AE-44C8-A548-0845AC194B0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F8A5A7B-6566-47C8-9F4C-8B4461334BFD}">
      <dgm:prSet phldrT="[Texto]" custT="1"/>
      <dgm:spPr>
        <a:ln w="63500">
          <a:solidFill>
            <a:schemeClr val="bg1">
              <a:alpha val="50000"/>
            </a:schemeClr>
          </a:solidFill>
        </a:ln>
      </dgm:spPr>
      <dgm:t>
        <a:bodyPr/>
        <a:lstStyle/>
        <a:p>
          <a:r>
            <a:rPr lang="es-AR" sz="1600" b="1" dirty="0" smtClean="0"/>
            <a:t>1820 a 1860: No existe un SISTEMA ESCOLAR </a:t>
          </a:r>
        </a:p>
        <a:p>
          <a:r>
            <a:rPr lang="es-AR" sz="1600" b="1" dirty="0" smtClean="0"/>
            <a:t>1823: Fundación Colegio de Ciencias Morales</a:t>
          </a:r>
        </a:p>
        <a:p>
          <a:r>
            <a:rPr lang="es-AR" sz="1600" b="1" dirty="0" smtClean="0"/>
            <a:t>1849: Fundación del Colegio de </a:t>
          </a:r>
          <a:r>
            <a:rPr lang="es-AR" sz="1600" b="1" dirty="0" err="1" smtClean="0"/>
            <a:t>Conc</a:t>
          </a:r>
          <a:r>
            <a:rPr lang="es-AR" sz="1600" b="1" dirty="0" smtClean="0"/>
            <a:t>. Del Uruguay</a:t>
          </a:r>
          <a:endParaRPr lang="es-AR" sz="1600" b="1" dirty="0"/>
        </a:p>
      </dgm:t>
    </dgm:pt>
    <dgm:pt modelId="{825FF1EF-AEE4-4052-9DDA-458A256978FF}" type="parTrans" cxnId="{92964C93-4EA5-4AB7-98B6-974335EE3B32}">
      <dgm:prSet/>
      <dgm:spPr/>
      <dgm:t>
        <a:bodyPr/>
        <a:lstStyle/>
        <a:p>
          <a:endParaRPr lang="es-AR"/>
        </a:p>
      </dgm:t>
    </dgm:pt>
    <dgm:pt modelId="{A7A9AF23-1114-4C33-90C3-F7C289B78EF5}" type="sibTrans" cxnId="{92964C93-4EA5-4AB7-98B6-974335EE3B32}">
      <dgm:prSet/>
      <dgm:spPr/>
      <dgm:t>
        <a:bodyPr/>
        <a:lstStyle/>
        <a:p>
          <a:endParaRPr lang="es-AR"/>
        </a:p>
      </dgm:t>
    </dgm:pt>
    <dgm:pt modelId="{79820B51-0828-492B-8381-E4D87AA3BDCE}">
      <dgm:prSet phldrT="[Texto]" custT="1"/>
      <dgm:spPr>
        <a:ln w="63500">
          <a:solidFill>
            <a:schemeClr val="bg1"/>
          </a:solidFill>
        </a:ln>
      </dgm:spPr>
      <dgm:t>
        <a:bodyPr/>
        <a:lstStyle/>
        <a:p>
          <a:endParaRPr lang="es-AR" sz="500" dirty="0" smtClean="0"/>
        </a:p>
        <a:p>
          <a:r>
            <a:rPr lang="es-AR" sz="1600" b="1" dirty="0" smtClean="0"/>
            <a:t>1863: Fundación del Colegio Nacional de Bs as</a:t>
          </a:r>
        </a:p>
        <a:p>
          <a:r>
            <a:rPr lang="es-AR" sz="1600" b="1" dirty="0" smtClean="0"/>
            <a:t>Creación de Colegios comerciales e industriales. Bachilleratos, Técnico Agropecuario</a:t>
          </a:r>
        </a:p>
        <a:p>
          <a:endParaRPr lang="es-AR" sz="1600" b="1" dirty="0"/>
        </a:p>
      </dgm:t>
    </dgm:pt>
    <dgm:pt modelId="{DF8662E3-03BC-404F-B103-9102E2B63B31}" type="parTrans" cxnId="{75838CF2-3510-4D74-BA4A-D7E63A34E62C}">
      <dgm:prSet/>
      <dgm:spPr/>
      <dgm:t>
        <a:bodyPr/>
        <a:lstStyle/>
        <a:p>
          <a:endParaRPr lang="es-AR"/>
        </a:p>
      </dgm:t>
    </dgm:pt>
    <dgm:pt modelId="{C414B86B-9669-4A2E-9DD8-F97F6BCC80B1}" type="sibTrans" cxnId="{75838CF2-3510-4D74-BA4A-D7E63A34E62C}">
      <dgm:prSet/>
      <dgm:spPr/>
      <dgm:t>
        <a:bodyPr/>
        <a:lstStyle/>
        <a:p>
          <a:endParaRPr lang="es-AR"/>
        </a:p>
      </dgm:t>
    </dgm:pt>
    <dgm:pt modelId="{CA1CC37D-78C0-4CCB-AE12-913743E3D5E2}">
      <dgm:prSet phldrT="[Texto]" custT="1"/>
      <dgm:spPr>
        <a:solidFill>
          <a:schemeClr val="bg1"/>
        </a:solidFill>
        <a:ln w="127000">
          <a:solidFill>
            <a:schemeClr val="bg1">
              <a:alpha val="0"/>
            </a:schemeClr>
          </a:solidFill>
        </a:ln>
      </dgm:spPr>
      <dgm:t>
        <a:bodyPr/>
        <a:lstStyle/>
        <a:p>
          <a:endParaRPr lang="es-AR" sz="1600" b="1" dirty="0" smtClean="0"/>
        </a:p>
        <a:p>
          <a:r>
            <a:rPr lang="es-AR" sz="1600" b="1" dirty="0" smtClean="0"/>
            <a:t>1946: Creación de Escuelas Fábrica.</a:t>
          </a:r>
        </a:p>
        <a:p>
          <a:r>
            <a:rPr lang="es-AR" sz="1600" b="1" dirty="0" smtClean="0"/>
            <a:t>1955: Estado Nacional retrocede.                                   1976 – 1983: Fin expansión </a:t>
          </a:r>
          <a:r>
            <a:rPr lang="es-AR" sz="1600" b="1" dirty="0" err="1" smtClean="0"/>
            <a:t>esc</a:t>
          </a:r>
          <a:r>
            <a:rPr lang="es-AR" sz="1600" b="1" dirty="0" smtClean="0"/>
            <a:t> media</a:t>
          </a:r>
          <a:endParaRPr lang="es-AR" sz="500" dirty="0"/>
        </a:p>
      </dgm:t>
    </dgm:pt>
    <dgm:pt modelId="{5F0776D0-709A-43A1-953F-66BDF4B283DE}" type="parTrans" cxnId="{A156325D-5EB5-4B89-8331-F519C00F424E}">
      <dgm:prSet/>
      <dgm:spPr/>
      <dgm:t>
        <a:bodyPr/>
        <a:lstStyle/>
        <a:p>
          <a:endParaRPr lang="es-AR"/>
        </a:p>
      </dgm:t>
    </dgm:pt>
    <dgm:pt modelId="{C8B757BF-6C47-4467-9CBE-7E762A8B2609}" type="sibTrans" cxnId="{A156325D-5EB5-4B89-8331-F519C00F424E}">
      <dgm:prSet/>
      <dgm:spPr/>
      <dgm:t>
        <a:bodyPr/>
        <a:lstStyle/>
        <a:p>
          <a:endParaRPr lang="es-AR"/>
        </a:p>
      </dgm:t>
    </dgm:pt>
    <dgm:pt modelId="{28621A14-AD15-4D63-9AB5-B9517B9F0BC8}" type="pres">
      <dgm:prSet presAssocID="{A0A0529A-A9AE-44C8-A548-0845AC194B0E}" presName="Name0" presStyleCnt="0">
        <dgm:presLayoutVars>
          <dgm:dir/>
          <dgm:animLvl val="lvl"/>
          <dgm:resizeHandles val="exact"/>
        </dgm:presLayoutVars>
      </dgm:prSet>
      <dgm:spPr/>
    </dgm:pt>
    <dgm:pt modelId="{13C8C602-64F6-4BAF-A2C7-BCFCCBEE8D2C}" type="pres">
      <dgm:prSet presAssocID="{A0A0529A-A9AE-44C8-A548-0845AC194B0E}" presName="dummy" presStyleCnt="0"/>
      <dgm:spPr/>
    </dgm:pt>
    <dgm:pt modelId="{87B7DADF-87BE-4416-AB2F-33CCB5211B4A}" type="pres">
      <dgm:prSet presAssocID="{A0A0529A-A9AE-44C8-A548-0845AC194B0E}" presName="linH" presStyleCnt="0"/>
      <dgm:spPr/>
    </dgm:pt>
    <dgm:pt modelId="{58581581-FD4B-4A7B-BE34-0702E0A14F7D}" type="pres">
      <dgm:prSet presAssocID="{A0A0529A-A9AE-44C8-A548-0845AC194B0E}" presName="padding1" presStyleCnt="0"/>
      <dgm:spPr/>
    </dgm:pt>
    <dgm:pt modelId="{90B2EA07-EB19-473B-935E-03C2BF40AFFB}" type="pres">
      <dgm:prSet presAssocID="{EF8A5A7B-6566-47C8-9F4C-8B4461334BFD}" presName="linV" presStyleCnt="0"/>
      <dgm:spPr/>
    </dgm:pt>
    <dgm:pt modelId="{F0A5B9F0-EAD4-4193-AC0C-BA3616DA06DD}" type="pres">
      <dgm:prSet presAssocID="{EF8A5A7B-6566-47C8-9F4C-8B4461334BFD}" presName="spVertical1" presStyleCnt="0"/>
      <dgm:spPr/>
    </dgm:pt>
    <dgm:pt modelId="{6C59987A-FC89-470D-AA0E-EC06B17F5445}" type="pres">
      <dgm:prSet presAssocID="{EF8A5A7B-6566-47C8-9F4C-8B4461334BFD}" presName="parTx" presStyleLbl="revTx" presStyleIdx="0" presStyleCnt="3" custScaleX="125313" custScaleY="174873" custLinFactNeighborX="-34157" custLinFactNeighborY="40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1B06441-B984-437A-B951-E4DE3294841A}" type="pres">
      <dgm:prSet presAssocID="{EF8A5A7B-6566-47C8-9F4C-8B4461334BFD}" presName="spVertical2" presStyleCnt="0"/>
      <dgm:spPr/>
    </dgm:pt>
    <dgm:pt modelId="{6B6BC0BB-7931-4665-B04E-90446CA45F3D}" type="pres">
      <dgm:prSet presAssocID="{EF8A5A7B-6566-47C8-9F4C-8B4461334BFD}" presName="spVertical3" presStyleCnt="0"/>
      <dgm:spPr/>
    </dgm:pt>
    <dgm:pt modelId="{4D4F0709-F81D-46A8-858D-7FB84A57C390}" type="pres">
      <dgm:prSet presAssocID="{A7A9AF23-1114-4C33-90C3-F7C289B78EF5}" presName="space" presStyleCnt="0"/>
      <dgm:spPr/>
    </dgm:pt>
    <dgm:pt modelId="{90A93FB8-04E2-4F66-AB8E-E5C67A246660}" type="pres">
      <dgm:prSet presAssocID="{79820B51-0828-492B-8381-E4D87AA3BDCE}" presName="linV" presStyleCnt="0"/>
      <dgm:spPr/>
    </dgm:pt>
    <dgm:pt modelId="{4EBFA432-8C9F-43AB-85FF-9EF3B35B3DD7}" type="pres">
      <dgm:prSet presAssocID="{79820B51-0828-492B-8381-E4D87AA3BDCE}" presName="spVertical1" presStyleCnt="0"/>
      <dgm:spPr/>
    </dgm:pt>
    <dgm:pt modelId="{895061BB-242C-4E5E-97E3-4BD7F90D3DA4}" type="pres">
      <dgm:prSet presAssocID="{79820B51-0828-492B-8381-E4D87AA3BDCE}" presName="parTx" presStyleLbl="revTx" presStyleIdx="1" presStyleCnt="3" custScaleX="166798" custScaleY="319353" custLinFactNeighborX="-7934" custLinFactNeighborY="248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DC3E204-AB1B-4180-8F8D-7080789CFCD3}" type="pres">
      <dgm:prSet presAssocID="{79820B51-0828-492B-8381-E4D87AA3BDCE}" presName="spVertical2" presStyleCnt="0"/>
      <dgm:spPr/>
    </dgm:pt>
    <dgm:pt modelId="{A8E6737C-F918-466A-9607-1A15D6486D90}" type="pres">
      <dgm:prSet presAssocID="{79820B51-0828-492B-8381-E4D87AA3BDCE}" presName="spVertical3" presStyleCnt="0"/>
      <dgm:spPr/>
    </dgm:pt>
    <dgm:pt modelId="{9FE908BE-777C-4A42-917E-6F507F4889C6}" type="pres">
      <dgm:prSet presAssocID="{C414B86B-9669-4A2E-9DD8-F97F6BCC80B1}" presName="space" presStyleCnt="0"/>
      <dgm:spPr/>
    </dgm:pt>
    <dgm:pt modelId="{F53E2649-3BB8-4C45-8FF8-8FEE9FFF8C5D}" type="pres">
      <dgm:prSet presAssocID="{CA1CC37D-78C0-4CCB-AE12-913743E3D5E2}" presName="linV" presStyleCnt="0"/>
      <dgm:spPr/>
    </dgm:pt>
    <dgm:pt modelId="{F35CF545-8449-4028-9FA7-D9A156302BD0}" type="pres">
      <dgm:prSet presAssocID="{CA1CC37D-78C0-4CCB-AE12-913743E3D5E2}" presName="spVertical1" presStyleCnt="0"/>
      <dgm:spPr/>
    </dgm:pt>
    <dgm:pt modelId="{0C84CC0C-1DCC-48C0-8EDF-F5EBCA27DE9B}" type="pres">
      <dgm:prSet presAssocID="{CA1CC37D-78C0-4CCB-AE12-913743E3D5E2}" presName="parTx" presStyleLbl="revTx" presStyleIdx="2" presStyleCnt="3" custScaleX="169110" custScaleY="173780" custLinFactNeighborX="14913" custLinFactNeighborY="11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299C42C-4B71-4188-973D-696E0C95BD62}" type="pres">
      <dgm:prSet presAssocID="{CA1CC37D-78C0-4CCB-AE12-913743E3D5E2}" presName="spVertical2" presStyleCnt="0"/>
      <dgm:spPr/>
    </dgm:pt>
    <dgm:pt modelId="{8B2BA16F-E6DF-4389-B1ED-77C8E2210972}" type="pres">
      <dgm:prSet presAssocID="{CA1CC37D-78C0-4CCB-AE12-913743E3D5E2}" presName="spVertical3" presStyleCnt="0"/>
      <dgm:spPr/>
    </dgm:pt>
    <dgm:pt modelId="{821814E3-6DAB-41C7-B357-95582D89F845}" type="pres">
      <dgm:prSet presAssocID="{A0A0529A-A9AE-44C8-A548-0845AC194B0E}" presName="padding2" presStyleCnt="0"/>
      <dgm:spPr/>
    </dgm:pt>
    <dgm:pt modelId="{C6133CC6-9E42-40CD-BCC6-C1BC507BEEEF}" type="pres">
      <dgm:prSet presAssocID="{A0A0529A-A9AE-44C8-A548-0845AC194B0E}" presName="negArrow" presStyleCnt="0"/>
      <dgm:spPr/>
    </dgm:pt>
    <dgm:pt modelId="{375EED73-F2FB-48C1-BED5-BB1C548D2DC8}" type="pres">
      <dgm:prSet presAssocID="{A0A0529A-A9AE-44C8-A548-0845AC194B0E}" presName="backgroundArrow" presStyleLbl="node1" presStyleIdx="0" presStyleCnt="1" custScaleY="148263" custLinFactNeighborX="-340" custLinFactNeighborY="-35968"/>
      <dgm:spPr/>
      <dgm:t>
        <a:bodyPr/>
        <a:lstStyle/>
        <a:p>
          <a:endParaRPr lang="es-AR"/>
        </a:p>
      </dgm:t>
    </dgm:pt>
  </dgm:ptLst>
  <dgm:cxnLst>
    <dgm:cxn modelId="{82CF9E20-6877-4E9E-8D56-70A3B8460A5B}" type="presOf" srcId="{79820B51-0828-492B-8381-E4D87AA3BDCE}" destId="{895061BB-242C-4E5E-97E3-4BD7F90D3DA4}" srcOrd="0" destOrd="0" presId="urn:microsoft.com/office/officeart/2005/8/layout/hProcess3"/>
    <dgm:cxn modelId="{A156325D-5EB5-4B89-8331-F519C00F424E}" srcId="{A0A0529A-A9AE-44C8-A548-0845AC194B0E}" destId="{CA1CC37D-78C0-4CCB-AE12-913743E3D5E2}" srcOrd="2" destOrd="0" parTransId="{5F0776D0-709A-43A1-953F-66BDF4B283DE}" sibTransId="{C8B757BF-6C47-4467-9CBE-7E762A8B2609}"/>
    <dgm:cxn modelId="{C7DB112D-A36E-4A1C-80A0-3669A93C836B}" type="presOf" srcId="{EF8A5A7B-6566-47C8-9F4C-8B4461334BFD}" destId="{6C59987A-FC89-470D-AA0E-EC06B17F5445}" srcOrd="0" destOrd="0" presId="urn:microsoft.com/office/officeart/2005/8/layout/hProcess3"/>
    <dgm:cxn modelId="{776F1120-13D3-4B07-B614-FF3DA9D25ED6}" type="presOf" srcId="{CA1CC37D-78C0-4CCB-AE12-913743E3D5E2}" destId="{0C84CC0C-1DCC-48C0-8EDF-F5EBCA27DE9B}" srcOrd="0" destOrd="0" presId="urn:microsoft.com/office/officeart/2005/8/layout/hProcess3"/>
    <dgm:cxn modelId="{35EEC969-68DE-4E16-BEE5-0964FABB0540}" type="presOf" srcId="{A0A0529A-A9AE-44C8-A548-0845AC194B0E}" destId="{28621A14-AD15-4D63-9AB5-B9517B9F0BC8}" srcOrd="0" destOrd="0" presId="urn:microsoft.com/office/officeart/2005/8/layout/hProcess3"/>
    <dgm:cxn modelId="{75838CF2-3510-4D74-BA4A-D7E63A34E62C}" srcId="{A0A0529A-A9AE-44C8-A548-0845AC194B0E}" destId="{79820B51-0828-492B-8381-E4D87AA3BDCE}" srcOrd="1" destOrd="0" parTransId="{DF8662E3-03BC-404F-B103-9102E2B63B31}" sibTransId="{C414B86B-9669-4A2E-9DD8-F97F6BCC80B1}"/>
    <dgm:cxn modelId="{92964C93-4EA5-4AB7-98B6-974335EE3B32}" srcId="{A0A0529A-A9AE-44C8-A548-0845AC194B0E}" destId="{EF8A5A7B-6566-47C8-9F4C-8B4461334BFD}" srcOrd="0" destOrd="0" parTransId="{825FF1EF-AEE4-4052-9DDA-458A256978FF}" sibTransId="{A7A9AF23-1114-4C33-90C3-F7C289B78EF5}"/>
    <dgm:cxn modelId="{96D1B56C-6C3A-4656-8D4A-1547B1D9552C}" type="presParOf" srcId="{28621A14-AD15-4D63-9AB5-B9517B9F0BC8}" destId="{13C8C602-64F6-4BAF-A2C7-BCFCCBEE8D2C}" srcOrd="0" destOrd="0" presId="urn:microsoft.com/office/officeart/2005/8/layout/hProcess3"/>
    <dgm:cxn modelId="{D6B3ECBF-D8EB-42E2-B0A7-D07EB053870F}" type="presParOf" srcId="{28621A14-AD15-4D63-9AB5-B9517B9F0BC8}" destId="{87B7DADF-87BE-4416-AB2F-33CCB5211B4A}" srcOrd="1" destOrd="0" presId="urn:microsoft.com/office/officeart/2005/8/layout/hProcess3"/>
    <dgm:cxn modelId="{8614E999-9A3D-414D-8F47-E78D4A82A01F}" type="presParOf" srcId="{87B7DADF-87BE-4416-AB2F-33CCB5211B4A}" destId="{58581581-FD4B-4A7B-BE34-0702E0A14F7D}" srcOrd="0" destOrd="0" presId="urn:microsoft.com/office/officeart/2005/8/layout/hProcess3"/>
    <dgm:cxn modelId="{C8ED955A-BA2C-42F3-ACB6-F02ECB67A2BE}" type="presParOf" srcId="{87B7DADF-87BE-4416-AB2F-33CCB5211B4A}" destId="{90B2EA07-EB19-473B-935E-03C2BF40AFFB}" srcOrd="1" destOrd="0" presId="urn:microsoft.com/office/officeart/2005/8/layout/hProcess3"/>
    <dgm:cxn modelId="{5771D543-D7E7-4E3F-9B21-AF018707A6B1}" type="presParOf" srcId="{90B2EA07-EB19-473B-935E-03C2BF40AFFB}" destId="{F0A5B9F0-EAD4-4193-AC0C-BA3616DA06DD}" srcOrd="0" destOrd="0" presId="urn:microsoft.com/office/officeart/2005/8/layout/hProcess3"/>
    <dgm:cxn modelId="{70C63C0A-8494-46B9-944D-03C0E986EE48}" type="presParOf" srcId="{90B2EA07-EB19-473B-935E-03C2BF40AFFB}" destId="{6C59987A-FC89-470D-AA0E-EC06B17F5445}" srcOrd="1" destOrd="0" presId="urn:microsoft.com/office/officeart/2005/8/layout/hProcess3"/>
    <dgm:cxn modelId="{08866884-74F0-4B33-A005-0AFB2D8CCD58}" type="presParOf" srcId="{90B2EA07-EB19-473B-935E-03C2BF40AFFB}" destId="{91B06441-B984-437A-B951-E4DE3294841A}" srcOrd="2" destOrd="0" presId="urn:microsoft.com/office/officeart/2005/8/layout/hProcess3"/>
    <dgm:cxn modelId="{E01CD872-9E51-40BA-8167-487B14D9629B}" type="presParOf" srcId="{90B2EA07-EB19-473B-935E-03C2BF40AFFB}" destId="{6B6BC0BB-7931-4665-B04E-90446CA45F3D}" srcOrd="3" destOrd="0" presId="urn:microsoft.com/office/officeart/2005/8/layout/hProcess3"/>
    <dgm:cxn modelId="{C2D0E763-CD47-443E-BBAE-DDEFEC1EB11B}" type="presParOf" srcId="{87B7DADF-87BE-4416-AB2F-33CCB5211B4A}" destId="{4D4F0709-F81D-46A8-858D-7FB84A57C390}" srcOrd="2" destOrd="0" presId="urn:microsoft.com/office/officeart/2005/8/layout/hProcess3"/>
    <dgm:cxn modelId="{0C5D31DA-F504-4B1A-9FB4-50351B4FB6CC}" type="presParOf" srcId="{87B7DADF-87BE-4416-AB2F-33CCB5211B4A}" destId="{90A93FB8-04E2-4F66-AB8E-E5C67A246660}" srcOrd="3" destOrd="0" presId="urn:microsoft.com/office/officeart/2005/8/layout/hProcess3"/>
    <dgm:cxn modelId="{0F6B570F-A9A0-4583-AE49-158444890999}" type="presParOf" srcId="{90A93FB8-04E2-4F66-AB8E-E5C67A246660}" destId="{4EBFA432-8C9F-43AB-85FF-9EF3B35B3DD7}" srcOrd="0" destOrd="0" presId="urn:microsoft.com/office/officeart/2005/8/layout/hProcess3"/>
    <dgm:cxn modelId="{BF898829-4764-402B-BBA1-0B47B3C48C99}" type="presParOf" srcId="{90A93FB8-04E2-4F66-AB8E-E5C67A246660}" destId="{895061BB-242C-4E5E-97E3-4BD7F90D3DA4}" srcOrd="1" destOrd="0" presId="urn:microsoft.com/office/officeart/2005/8/layout/hProcess3"/>
    <dgm:cxn modelId="{94A522BD-A4E3-4274-85A2-56A1F0528BFC}" type="presParOf" srcId="{90A93FB8-04E2-4F66-AB8E-E5C67A246660}" destId="{3DC3E204-AB1B-4180-8F8D-7080789CFCD3}" srcOrd="2" destOrd="0" presId="urn:microsoft.com/office/officeart/2005/8/layout/hProcess3"/>
    <dgm:cxn modelId="{FCF2D4EE-C37D-4AEA-9E67-6B9D98ED4182}" type="presParOf" srcId="{90A93FB8-04E2-4F66-AB8E-E5C67A246660}" destId="{A8E6737C-F918-466A-9607-1A15D6486D90}" srcOrd="3" destOrd="0" presId="urn:microsoft.com/office/officeart/2005/8/layout/hProcess3"/>
    <dgm:cxn modelId="{3491EE18-E2D5-4844-939D-F7896B2935AC}" type="presParOf" srcId="{87B7DADF-87BE-4416-AB2F-33CCB5211B4A}" destId="{9FE908BE-777C-4A42-917E-6F507F4889C6}" srcOrd="4" destOrd="0" presId="urn:microsoft.com/office/officeart/2005/8/layout/hProcess3"/>
    <dgm:cxn modelId="{65BF2516-9B9F-4E23-B512-9F458C0A8BB6}" type="presParOf" srcId="{87B7DADF-87BE-4416-AB2F-33CCB5211B4A}" destId="{F53E2649-3BB8-4C45-8FF8-8FEE9FFF8C5D}" srcOrd="5" destOrd="0" presId="urn:microsoft.com/office/officeart/2005/8/layout/hProcess3"/>
    <dgm:cxn modelId="{1E844714-900A-4117-8671-F1550E22FAA7}" type="presParOf" srcId="{F53E2649-3BB8-4C45-8FF8-8FEE9FFF8C5D}" destId="{F35CF545-8449-4028-9FA7-D9A156302BD0}" srcOrd="0" destOrd="0" presId="urn:microsoft.com/office/officeart/2005/8/layout/hProcess3"/>
    <dgm:cxn modelId="{022E2599-E2F5-4E07-99EC-F66103D14B2B}" type="presParOf" srcId="{F53E2649-3BB8-4C45-8FF8-8FEE9FFF8C5D}" destId="{0C84CC0C-1DCC-48C0-8EDF-F5EBCA27DE9B}" srcOrd="1" destOrd="0" presId="urn:microsoft.com/office/officeart/2005/8/layout/hProcess3"/>
    <dgm:cxn modelId="{2BC2B985-9C02-4269-B65D-1AA096985BB6}" type="presParOf" srcId="{F53E2649-3BB8-4C45-8FF8-8FEE9FFF8C5D}" destId="{8299C42C-4B71-4188-973D-696E0C95BD62}" srcOrd="2" destOrd="0" presId="urn:microsoft.com/office/officeart/2005/8/layout/hProcess3"/>
    <dgm:cxn modelId="{70387A3D-36EB-4C16-ACC6-306966678008}" type="presParOf" srcId="{F53E2649-3BB8-4C45-8FF8-8FEE9FFF8C5D}" destId="{8B2BA16F-E6DF-4389-B1ED-77C8E2210972}" srcOrd="3" destOrd="0" presId="urn:microsoft.com/office/officeart/2005/8/layout/hProcess3"/>
    <dgm:cxn modelId="{DAFAE1A1-5353-4571-849A-0BDD5DD83302}" type="presParOf" srcId="{87B7DADF-87BE-4416-AB2F-33CCB5211B4A}" destId="{821814E3-6DAB-41C7-B357-95582D89F845}" srcOrd="6" destOrd="0" presId="urn:microsoft.com/office/officeart/2005/8/layout/hProcess3"/>
    <dgm:cxn modelId="{973BD41E-DCA9-4B58-A9A7-3CBBDAB8D21B}" type="presParOf" srcId="{87B7DADF-87BE-4416-AB2F-33CCB5211B4A}" destId="{C6133CC6-9E42-40CD-BCC6-C1BC507BEEEF}" srcOrd="7" destOrd="0" presId="urn:microsoft.com/office/officeart/2005/8/layout/hProcess3"/>
    <dgm:cxn modelId="{5720F6E5-1E8E-4B38-9909-7856964DF3CB}" type="presParOf" srcId="{87B7DADF-87BE-4416-AB2F-33CCB5211B4A}" destId="{375EED73-F2FB-48C1-BED5-BB1C548D2DC8}" srcOrd="8" destOrd="0" presId="urn:microsoft.com/office/officeart/2005/8/layout/hProcess3"/>
  </dgm:cxnLst>
  <dgm:bg/>
  <dgm:whole>
    <a:ln cmpd="sng"/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A0529A-A9AE-44C8-A548-0845AC194B0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F8A5A7B-6566-47C8-9F4C-8B4461334BFD}">
      <dgm:prSet phldrT="[Texto]" custT="1"/>
      <dgm:spPr>
        <a:ln w="63500">
          <a:solidFill>
            <a:schemeClr val="bg1">
              <a:alpha val="50000"/>
            </a:schemeClr>
          </a:solidFill>
        </a:ln>
      </dgm:spPr>
      <dgm:t>
        <a:bodyPr/>
        <a:lstStyle/>
        <a:p>
          <a:r>
            <a:rPr lang="es-AR" sz="1800" b="1" dirty="0" smtClean="0">
              <a:solidFill>
                <a:schemeClr val="bg1"/>
              </a:solidFill>
            </a:rPr>
            <a:t>Colonia: Maestros y aprendices de oficios</a:t>
          </a:r>
        </a:p>
        <a:p>
          <a:r>
            <a:rPr lang="es-AR" sz="1800" b="1" dirty="0" smtClean="0">
              <a:solidFill>
                <a:schemeClr val="bg1"/>
              </a:solidFill>
            </a:rPr>
            <a:t>1890: Fundación de 1° </a:t>
          </a:r>
          <a:r>
            <a:rPr lang="es-AR" sz="1800" b="1" dirty="0" err="1" smtClean="0">
              <a:solidFill>
                <a:schemeClr val="bg1"/>
              </a:solidFill>
            </a:rPr>
            <a:t>Esc</a:t>
          </a:r>
          <a:r>
            <a:rPr lang="es-AR" sz="1800" b="1" dirty="0" smtClean="0">
              <a:solidFill>
                <a:schemeClr val="bg1"/>
              </a:solidFill>
            </a:rPr>
            <a:t> de Comercio</a:t>
          </a:r>
        </a:p>
        <a:p>
          <a:r>
            <a:rPr lang="es-AR" sz="1800" b="1" dirty="0" smtClean="0">
              <a:solidFill>
                <a:schemeClr val="bg1"/>
              </a:solidFill>
            </a:rPr>
            <a:t>1909: </a:t>
          </a:r>
          <a:r>
            <a:rPr lang="es-AR" sz="1800" b="1" dirty="0" err="1" smtClean="0">
              <a:solidFill>
                <a:schemeClr val="bg1"/>
              </a:solidFill>
            </a:rPr>
            <a:t>esc</a:t>
          </a:r>
          <a:r>
            <a:rPr lang="es-AR" sz="1800" b="1" dirty="0" smtClean="0">
              <a:solidFill>
                <a:schemeClr val="bg1"/>
              </a:solidFill>
            </a:rPr>
            <a:t> de artes y oficios para varones</a:t>
          </a:r>
        </a:p>
        <a:p>
          <a:r>
            <a:rPr lang="es-AR" sz="1800" b="1" dirty="0" smtClean="0">
              <a:solidFill>
                <a:schemeClr val="bg1"/>
              </a:solidFill>
            </a:rPr>
            <a:t>1912: Escuelas industriales</a:t>
          </a:r>
          <a:endParaRPr lang="es-AR" sz="1800" b="1" dirty="0">
            <a:solidFill>
              <a:schemeClr val="bg1"/>
            </a:solidFill>
          </a:endParaRPr>
        </a:p>
      </dgm:t>
    </dgm:pt>
    <dgm:pt modelId="{825FF1EF-AEE4-4052-9DDA-458A256978FF}" type="parTrans" cxnId="{92964C93-4EA5-4AB7-98B6-974335EE3B32}">
      <dgm:prSet/>
      <dgm:spPr/>
      <dgm:t>
        <a:bodyPr/>
        <a:lstStyle/>
        <a:p>
          <a:endParaRPr lang="es-AR"/>
        </a:p>
      </dgm:t>
    </dgm:pt>
    <dgm:pt modelId="{A7A9AF23-1114-4C33-90C3-F7C289B78EF5}" type="sibTrans" cxnId="{92964C93-4EA5-4AB7-98B6-974335EE3B32}">
      <dgm:prSet/>
      <dgm:spPr/>
      <dgm:t>
        <a:bodyPr/>
        <a:lstStyle/>
        <a:p>
          <a:endParaRPr lang="es-AR"/>
        </a:p>
      </dgm:t>
    </dgm:pt>
    <dgm:pt modelId="{79820B51-0828-492B-8381-E4D87AA3BDCE}">
      <dgm:prSet phldrT="[Texto]" custT="1"/>
      <dgm:spPr>
        <a:ln w="63500">
          <a:solidFill>
            <a:schemeClr val="bg1"/>
          </a:solidFill>
        </a:ln>
      </dgm:spPr>
      <dgm:t>
        <a:bodyPr/>
        <a:lstStyle/>
        <a:p>
          <a:endParaRPr lang="es-AR" sz="500" dirty="0" smtClean="0">
            <a:solidFill>
              <a:schemeClr val="bg1"/>
            </a:solidFill>
          </a:endParaRPr>
        </a:p>
        <a:p>
          <a:r>
            <a:rPr lang="es-AR" sz="1800" b="1" dirty="0" smtClean="0">
              <a:solidFill>
                <a:schemeClr val="bg1"/>
              </a:solidFill>
            </a:rPr>
            <a:t>1935: Creación de Escuelas técnicas de oficios</a:t>
          </a:r>
        </a:p>
        <a:p>
          <a:r>
            <a:rPr lang="es-AR" sz="1800" b="1" dirty="0" smtClean="0">
              <a:solidFill>
                <a:schemeClr val="bg1"/>
              </a:solidFill>
            </a:rPr>
            <a:t>1946: Creación de escuelas fábrica.</a:t>
          </a:r>
        </a:p>
        <a:p>
          <a:r>
            <a:rPr lang="es-AR" sz="1800" b="1" dirty="0" smtClean="0">
              <a:solidFill>
                <a:schemeClr val="bg1"/>
              </a:solidFill>
            </a:rPr>
            <a:t>1953: Creación </a:t>
          </a:r>
          <a:r>
            <a:rPr lang="es-AR" sz="1800" b="1" dirty="0" err="1" smtClean="0">
              <a:solidFill>
                <a:schemeClr val="bg1"/>
              </a:solidFill>
            </a:rPr>
            <a:t>Univ</a:t>
          </a:r>
          <a:r>
            <a:rPr lang="es-AR" sz="1800" b="1" dirty="0" smtClean="0">
              <a:solidFill>
                <a:schemeClr val="bg1"/>
              </a:solidFill>
            </a:rPr>
            <a:t> Obrera Nacional. Fin arancelamiento 1959: de UON a UTN</a:t>
          </a:r>
          <a:endParaRPr lang="es-AR" sz="1800" b="1" dirty="0">
            <a:solidFill>
              <a:schemeClr val="bg1"/>
            </a:solidFill>
          </a:endParaRPr>
        </a:p>
      </dgm:t>
    </dgm:pt>
    <dgm:pt modelId="{DF8662E3-03BC-404F-B103-9102E2B63B31}" type="parTrans" cxnId="{75838CF2-3510-4D74-BA4A-D7E63A34E62C}">
      <dgm:prSet/>
      <dgm:spPr/>
      <dgm:t>
        <a:bodyPr/>
        <a:lstStyle/>
        <a:p>
          <a:endParaRPr lang="es-AR"/>
        </a:p>
      </dgm:t>
    </dgm:pt>
    <dgm:pt modelId="{C414B86B-9669-4A2E-9DD8-F97F6BCC80B1}" type="sibTrans" cxnId="{75838CF2-3510-4D74-BA4A-D7E63A34E62C}">
      <dgm:prSet/>
      <dgm:spPr/>
      <dgm:t>
        <a:bodyPr/>
        <a:lstStyle/>
        <a:p>
          <a:endParaRPr lang="es-AR"/>
        </a:p>
      </dgm:t>
    </dgm:pt>
    <dgm:pt modelId="{CA1CC37D-78C0-4CCB-AE12-913743E3D5E2}">
      <dgm:prSet phldrT="[Texto]" custT="1"/>
      <dgm:spPr>
        <a:solidFill>
          <a:schemeClr val="bg1"/>
        </a:solidFill>
        <a:ln w="127000">
          <a:solidFill>
            <a:schemeClr val="accent6">
              <a:alpha val="0"/>
            </a:schemeClr>
          </a:solidFill>
        </a:ln>
      </dgm:spPr>
      <dgm:t>
        <a:bodyPr/>
        <a:lstStyle/>
        <a:p>
          <a:endParaRPr lang="es-AR" sz="1800" b="1" dirty="0" smtClean="0">
            <a:solidFill>
              <a:schemeClr val="tx1"/>
            </a:solidFill>
          </a:endParaRPr>
        </a:p>
        <a:p>
          <a:r>
            <a:rPr lang="es-AR" sz="1800" b="1" dirty="0" smtClean="0">
              <a:solidFill>
                <a:schemeClr val="tx1"/>
              </a:solidFill>
            </a:rPr>
            <a:t>1976: Desguace Educación orientada al trabajo.</a:t>
          </a:r>
        </a:p>
        <a:p>
          <a:r>
            <a:rPr lang="es-AR" sz="1800" b="1" dirty="0" smtClean="0">
              <a:solidFill>
                <a:schemeClr val="tx1"/>
              </a:solidFill>
            </a:rPr>
            <a:t>1993: LFE            2005: Ley ETP. Fondo </a:t>
          </a:r>
          <a:r>
            <a:rPr lang="es-AR" sz="1800" b="1" dirty="0" err="1" smtClean="0">
              <a:solidFill>
                <a:schemeClr val="tx1"/>
              </a:solidFill>
            </a:rPr>
            <a:t>Nac</a:t>
          </a:r>
          <a:r>
            <a:rPr lang="es-AR" sz="1800" b="1" dirty="0" smtClean="0">
              <a:solidFill>
                <a:schemeClr val="tx1"/>
              </a:solidFill>
            </a:rPr>
            <a:t> para ET.</a:t>
          </a:r>
        </a:p>
        <a:p>
          <a:endParaRPr lang="es-AR" sz="1800" b="1" dirty="0" smtClean="0">
            <a:solidFill>
              <a:schemeClr val="tx1"/>
            </a:solidFill>
          </a:endParaRPr>
        </a:p>
        <a:p>
          <a:endParaRPr lang="es-AR" sz="500" dirty="0"/>
        </a:p>
      </dgm:t>
    </dgm:pt>
    <dgm:pt modelId="{5F0776D0-709A-43A1-953F-66BDF4B283DE}" type="parTrans" cxnId="{A156325D-5EB5-4B89-8331-F519C00F424E}">
      <dgm:prSet/>
      <dgm:spPr/>
      <dgm:t>
        <a:bodyPr/>
        <a:lstStyle/>
        <a:p>
          <a:endParaRPr lang="es-AR"/>
        </a:p>
      </dgm:t>
    </dgm:pt>
    <dgm:pt modelId="{C8B757BF-6C47-4467-9CBE-7E762A8B2609}" type="sibTrans" cxnId="{A156325D-5EB5-4B89-8331-F519C00F424E}">
      <dgm:prSet/>
      <dgm:spPr/>
      <dgm:t>
        <a:bodyPr/>
        <a:lstStyle/>
        <a:p>
          <a:endParaRPr lang="es-AR"/>
        </a:p>
      </dgm:t>
    </dgm:pt>
    <dgm:pt modelId="{28621A14-AD15-4D63-9AB5-B9517B9F0BC8}" type="pres">
      <dgm:prSet presAssocID="{A0A0529A-A9AE-44C8-A548-0845AC194B0E}" presName="Name0" presStyleCnt="0">
        <dgm:presLayoutVars>
          <dgm:dir/>
          <dgm:animLvl val="lvl"/>
          <dgm:resizeHandles val="exact"/>
        </dgm:presLayoutVars>
      </dgm:prSet>
      <dgm:spPr/>
    </dgm:pt>
    <dgm:pt modelId="{13C8C602-64F6-4BAF-A2C7-BCFCCBEE8D2C}" type="pres">
      <dgm:prSet presAssocID="{A0A0529A-A9AE-44C8-A548-0845AC194B0E}" presName="dummy" presStyleCnt="0"/>
      <dgm:spPr/>
    </dgm:pt>
    <dgm:pt modelId="{87B7DADF-87BE-4416-AB2F-33CCB5211B4A}" type="pres">
      <dgm:prSet presAssocID="{A0A0529A-A9AE-44C8-A548-0845AC194B0E}" presName="linH" presStyleCnt="0"/>
      <dgm:spPr/>
    </dgm:pt>
    <dgm:pt modelId="{58581581-FD4B-4A7B-BE34-0702E0A14F7D}" type="pres">
      <dgm:prSet presAssocID="{A0A0529A-A9AE-44C8-A548-0845AC194B0E}" presName="padding1" presStyleCnt="0"/>
      <dgm:spPr/>
    </dgm:pt>
    <dgm:pt modelId="{90B2EA07-EB19-473B-935E-03C2BF40AFFB}" type="pres">
      <dgm:prSet presAssocID="{EF8A5A7B-6566-47C8-9F4C-8B4461334BFD}" presName="linV" presStyleCnt="0"/>
      <dgm:spPr/>
    </dgm:pt>
    <dgm:pt modelId="{F0A5B9F0-EAD4-4193-AC0C-BA3616DA06DD}" type="pres">
      <dgm:prSet presAssocID="{EF8A5A7B-6566-47C8-9F4C-8B4461334BFD}" presName="spVertical1" presStyleCnt="0"/>
      <dgm:spPr/>
    </dgm:pt>
    <dgm:pt modelId="{6C59987A-FC89-470D-AA0E-EC06B17F5445}" type="pres">
      <dgm:prSet presAssocID="{EF8A5A7B-6566-47C8-9F4C-8B4461334BFD}" presName="parTx" presStyleLbl="revTx" presStyleIdx="0" presStyleCnt="3" custScaleX="249077" custScaleY="327806" custLinFactY="12453" custLinFactNeighborX="-2937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1B06441-B984-437A-B951-E4DE3294841A}" type="pres">
      <dgm:prSet presAssocID="{EF8A5A7B-6566-47C8-9F4C-8B4461334BFD}" presName="spVertical2" presStyleCnt="0"/>
      <dgm:spPr/>
    </dgm:pt>
    <dgm:pt modelId="{6B6BC0BB-7931-4665-B04E-90446CA45F3D}" type="pres">
      <dgm:prSet presAssocID="{EF8A5A7B-6566-47C8-9F4C-8B4461334BFD}" presName="spVertical3" presStyleCnt="0"/>
      <dgm:spPr/>
    </dgm:pt>
    <dgm:pt modelId="{4D4F0709-F81D-46A8-858D-7FB84A57C390}" type="pres">
      <dgm:prSet presAssocID="{A7A9AF23-1114-4C33-90C3-F7C289B78EF5}" presName="space" presStyleCnt="0"/>
      <dgm:spPr/>
    </dgm:pt>
    <dgm:pt modelId="{90A93FB8-04E2-4F66-AB8E-E5C67A246660}" type="pres">
      <dgm:prSet presAssocID="{79820B51-0828-492B-8381-E4D87AA3BDCE}" presName="linV" presStyleCnt="0"/>
      <dgm:spPr/>
    </dgm:pt>
    <dgm:pt modelId="{4EBFA432-8C9F-43AB-85FF-9EF3B35B3DD7}" type="pres">
      <dgm:prSet presAssocID="{79820B51-0828-492B-8381-E4D87AA3BDCE}" presName="spVertical1" presStyleCnt="0"/>
      <dgm:spPr/>
    </dgm:pt>
    <dgm:pt modelId="{895061BB-242C-4E5E-97E3-4BD7F90D3DA4}" type="pres">
      <dgm:prSet presAssocID="{79820B51-0828-492B-8381-E4D87AA3BDCE}" presName="parTx" presStyleLbl="revTx" presStyleIdx="1" presStyleCnt="3" custScaleX="278869" custScaleY="324930" custLinFactY="40545" custLinFactNeighborX="2545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DC3E204-AB1B-4180-8F8D-7080789CFCD3}" type="pres">
      <dgm:prSet presAssocID="{79820B51-0828-492B-8381-E4D87AA3BDCE}" presName="spVertical2" presStyleCnt="0"/>
      <dgm:spPr/>
    </dgm:pt>
    <dgm:pt modelId="{A8E6737C-F918-466A-9607-1A15D6486D90}" type="pres">
      <dgm:prSet presAssocID="{79820B51-0828-492B-8381-E4D87AA3BDCE}" presName="spVertical3" presStyleCnt="0"/>
      <dgm:spPr/>
    </dgm:pt>
    <dgm:pt modelId="{9FE908BE-777C-4A42-917E-6F507F4889C6}" type="pres">
      <dgm:prSet presAssocID="{C414B86B-9669-4A2E-9DD8-F97F6BCC80B1}" presName="space" presStyleCnt="0"/>
      <dgm:spPr/>
    </dgm:pt>
    <dgm:pt modelId="{F53E2649-3BB8-4C45-8FF8-8FEE9FFF8C5D}" type="pres">
      <dgm:prSet presAssocID="{CA1CC37D-78C0-4CCB-AE12-913743E3D5E2}" presName="linV" presStyleCnt="0"/>
      <dgm:spPr/>
    </dgm:pt>
    <dgm:pt modelId="{F35CF545-8449-4028-9FA7-D9A156302BD0}" type="pres">
      <dgm:prSet presAssocID="{CA1CC37D-78C0-4CCB-AE12-913743E3D5E2}" presName="spVertical1" presStyleCnt="0"/>
      <dgm:spPr/>
    </dgm:pt>
    <dgm:pt modelId="{0C84CC0C-1DCC-48C0-8EDF-F5EBCA27DE9B}" type="pres">
      <dgm:prSet presAssocID="{CA1CC37D-78C0-4CCB-AE12-913743E3D5E2}" presName="parTx" presStyleLbl="revTx" presStyleIdx="2" presStyleCnt="3" custScaleX="182124" custScaleY="272982" custLinFactY="67624" custLinFactNeighborX="3183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299C42C-4B71-4188-973D-696E0C95BD62}" type="pres">
      <dgm:prSet presAssocID="{CA1CC37D-78C0-4CCB-AE12-913743E3D5E2}" presName="spVertical2" presStyleCnt="0"/>
      <dgm:spPr/>
    </dgm:pt>
    <dgm:pt modelId="{8B2BA16F-E6DF-4389-B1ED-77C8E2210972}" type="pres">
      <dgm:prSet presAssocID="{CA1CC37D-78C0-4CCB-AE12-913743E3D5E2}" presName="spVertical3" presStyleCnt="0"/>
      <dgm:spPr/>
    </dgm:pt>
    <dgm:pt modelId="{821814E3-6DAB-41C7-B357-95582D89F845}" type="pres">
      <dgm:prSet presAssocID="{A0A0529A-A9AE-44C8-A548-0845AC194B0E}" presName="padding2" presStyleCnt="0"/>
      <dgm:spPr/>
    </dgm:pt>
    <dgm:pt modelId="{C6133CC6-9E42-40CD-BCC6-C1BC507BEEEF}" type="pres">
      <dgm:prSet presAssocID="{A0A0529A-A9AE-44C8-A548-0845AC194B0E}" presName="negArrow" presStyleCnt="0"/>
      <dgm:spPr/>
    </dgm:pt>
    <dgm:pt modelId="{375EED73-F2FB-48C1-BED5-BB1C548D2DC8}" type="pres">
      <dgm:prSet presAssocID="{A0A0529A-A9AE-44C8-A548-0845AC194B0E}" presName="backgroundArrow" presStyleLbl="node1" presStyleIdx="0" presStyleCnt="1" custScaleY="166936" custLinFactNeighborX="1077" custLinFactNeighborY="17179"/>
      <dgm:spPr/>
      <dgm:t>
        <a:bodyPr/>
        <a:lstStyle/>
        <a:p>
          <a:endParaRPr lang="es-AR"/>
        </a:p>
      </dgm:t>
    </dgm:pt>
  </dgm:ptLst>
  <dgm:cxnLst>
    <dgm:cxn modelId="{406494EE-FB87-4D61-A2AE-D5FE1A8729B5}" type="presOf" srcId="{EF8A5A7B-6566-47C8-9F4C-8B4461334BFD}" destId="{6C59987A-FC89-470D-AA0E-EC06B17F5445}" srcOrd="0" destOrd="0" presId="urn:microsoft.com/office/officeart/2005/8/layout/hProcess3"/>
    <dgm:cxn modelId="{75838CF2-3510-4D74-BA4A-D7E63A34E62C}" srcId="{A0A0529A-A9AE-44C8-A548-0845AC194B0E}" destId="{79820B51-0828-492B-8381-E4D87AA3BDCE}" srcOrd="1" destOrd="0" parTransId="{DF8662E3-03BC-404F-B103-9102E2B63B31}" sibTransId="{C414B86B-9669-4A2E-9DD8-F97F6BCC80B1}"/>
    <dgm:cxn modelId="{FC58836A-137D-4CFE-8201-72A34AC81B6E}" type="presOf" srcId="{A0A0529A-A9AE-44C8-A548-0845AC194B0E}" destId="{28621A14-AD15-4D63-9AB5-B9517B9F0BC8}" srcOrd="0" destOrd="0" presId="urn:microsoft.com/office/officeart/2005/8/layout/hProcess3"/>
    <dgm:cxn modelId="{92964C93-4EA5-4AB7-98B6-974335EE3B32}" srcId="{A0A0529A-A9AE-44C8-A548-0845AC194B0E}" destId="{EF8A5A7B-6566-47C8-9F4C-8B4461334BFD}" srcOrd="0" destOrd="0" parTransId="{825FF1EF-AEE4-4052-9DDA-458A256978FF}" sibTransId="{A7A9AF23-1114-4C33-90C3-F7C289B78EF5}"/>
    <dgm:cxn modelId="{C5EA296F-1658-43BD-B925-BCBF6C882DEC}" type="presOf" srcId="{CA1CC37D-78C0-4CCB-AE12-913743E3D5E2}" destId="{0C84CC0C-1DCC-48C0-8EDF-F5EBCA27DE9B}" srcOrd="0" destOrd="0" presId="urn:microsoft.com/office/officeart/2005/8/layout/hProcess3"/>
    <dgm:cxn modelId="{B6F57E4C-44C3-414C-B170-1B2176AB9D92}" type="presOf" srcId="{79820B51-0828-492B-8381-E4D87AA3BDCE}" destId="{895061BB-242C-4E5E-97E3-4BD7F90D3DA4}" srcOrd="0" destOrd="0" presId="urn:microsoft.com/office/officeart/2005/8/layout/hProcess3"/>
    <dgm:cxn modelId="{A156325D-5EB5-4B89-8331-F519C00F424E}" srcId="{A0A0529A-A9AE-44C8-A548-0845AC194B0E}" destId="{CA1CC37D-78C0-4CCB-AE12-913743E3D5E2}" srcOrd="2" destOrd="0" parTransId="{5F0776D0-709A-43A1-953F-66BDF4B283DE}" sibTransId="{C8B757BF-6C47-4467-9CBE-7E762A8B2609}"/>
    <dgm:cxn modelId="{2C22B7DD-BD2F-4C39-9A9C-80BBC5A8FDAB}" type="presParOf" srcId="{28621A14-AD15-4D63-9AB5-B9517B9F0BC8}" destId="{13C8C602-64F6-4BAF-A2C7-BCFCCBEE8D2C}" srcOrd="0" destOrd="0" presId="urn:microsoft.com/office/officeart/2005/8/layout/hProcess3"/>
    <dgm:cxn modelId="{6D6B2A26-778A-4175-BA00-9FB214ADDBE6}" type="presParOf" srcId="{28621A14-AD15-4D63-9AB5-B9517B9F0BC8}" destId="{87B7DADF-87BE-4416-AB2F-33CCB5211B4A}" srcOrd="1" destOrd="0" presId="urn:microsoft.com/office/officeart/2005/8/layout/hProcess3"/>
    <dgm:cxn modelId="{CC260020-7010-4F3A-91DE-4CF4A50E568E}" type="presParOf" srcId="{87B7DADF-87BE-4416-AB2F-33CCB5211B4A}" destId="{58581581-FD4B-4A7B-BE34-0702E0A14F7D}" srcOrd="0" destOrd="0" presId="urn:microsoft.com/office/officeart/2005/8/layout/hProcess3"/>
    <dgm:cxn modelId="{52013010-B910-43C2-84E7-4FAE4E20E3CD}" type="presParOf" srcId="{87B7DADF-87BE-4416-AB2F-33CCB5211B4A}" destId="{90B2EA07-EB19-473B-935E-03C2BF40AFFB}" srcOrd="1" destOrd="0" presId="urn:microsoft.com/office/officeart/2005/8/layout/hProcess3"/>
    <dgm:cxn modelId="{D11EA1CF-55B9-47CF-9AD5-9A3D4672822D}" type="presParOf" srcId="{90B2EA07-EB19-473B-935E-03C2BF40AFFB}" destId="{F0A5B9F0-EAD4-4193-AC0C-BA3616DA06DD}" srcOrd="0" destOrd="0" presId="urn:microsoft.com/office/officeart/2005/8/layout/hProcess3"/>
    <dgm:cxn modelId="{5DC14F38-A373-4782-B4CD-561DC7855B3C}" type="presParOf" srcId="{90B2EA07-EB19-473B-935E-03C2BF40AFFB}" destId="{6C59987A-FC89-470D-AA0E-EC06B17F5445}" srcOrd="1" destOrd="0" presId="urn:microsoft.com/office/officeart/2005/8/layout/hProcess3"/>
    <dgm:cxn modelId="{04912E56-D3F9-4DDA-8B81-3E7CF7613961}" type="presParOf" srcId="{90B2EA07-EB19-473B-935E-03C2BF40AFFB}" destId="{91B06441-B984-437A-B951-E4DE3294841A}" srcOrd="2" destOrd="0" presId="urn:microsoft.com/office/officeart/2005/8/layout/hProcess3"/>
    <dgm:cxn modelId="{A338EF5B-478B-42EB-AD24-AE27D44E2D26}" type="presParOf" srcId="{90B2EA07-EB19-473B-935E-03C2BF40AFFB}" destId="{6B6BC0BB-7931-4665-B04E-90446CA45F3D}" srcOrd="3" destOrd="0" presId="urn:microsoft.com/office/officeart/2005/8/layout/hProcess3"/>
    <dgm:cxn modelId="{624B5E3C-B730-40D3-B102-A12ACF19BFC5}" type="presParOf" srcId="{87B7DADF-87BE-4416-AB2F-33CCB5211B4A}" destId="{4D4F0709-F81D-46A8-858D-7FB84A57C390}" srcOrd="2" destOrd="0" presId="urn:microsoft.com/office/officeart/2005/8/layout/hProcess3"/>
    <dgm:cxn modelId="{9B8CDC25-2E0C-461D-AEB7-900F33A64B1A}" type="presParOf" srcId="{87B7DADF-87BE-4416-AB2F-33CCB5211B4A}" destId="{90A93FB8-04E2-4F66-AB8E-E5C67A246660}" srcOrd="3" destOrd="0" presId="urn:microsoft.com/office/officeart/2005/8/layout/hProcess3"/>
    <dgm:cxn modelId="{B87E32B7-DE3D-4B83-ABF3-7F8B86864522}" type="presParOf" srcId="{90A93FB8-04E2-4F66-AB8E-E5C67A246660}" destId="{4EBFA432-8C9F-43AB-85FF-9EF3B35B3DD7}" srcOrd="0" destOrd="0" presId="urn:microsoft.com/office/officeart/2005/8/layout/hProcess3"/>
    <dgm:cxn modelId="{79EE0D7F-FB15-4CFF-BD34-450EBE2660E9}" type="presParOf" srcId="{90A93FB8-04E2-4F66-AB8E-E5C67A246660}" destId="{895061BB-242C-4E5E-97E3-4BD7F90D3DA4}" srcOrd="1" destOrd="0" presId="urn:microsoft.com/office/officeart/2005/8/layout/hProcess3"/>
    <dgm:cxn modelId="{845E9D89-C029-41FC-AD41-9D3D05E58707}" type="presParOf" srcId="{90A93FB8-04E2-4F66-AB8E-E5C67A246660}" destId="{3DC3E204-AB1B-4180-8F8D-7080789CFCD3}" srcOrd="2" destOrd="0" presId="urn:microsoft.com/office/officeart/2005/8/layout/hProcess3"/>
    <dgm:cxn modelId="{F4D7BABB-5B23-45A7-B894-6D681F4F15CA}" type="presParOf" srcId="{90A93FB8-04E2-4F66-AB8E-E5C67A246660}" destId="{A8E6737C-F918-466A-9607-1A15D6486D90}" srcOrd="3" destOrd="0" presId="urn:microsoft.com/office/officeart/2005/8/layout/hProcess3"/>
    <dgm:cxn modelId="{EA053F07-B8A9-4222-942C-66BF58E17426}" type="presParOf" srcId="{87B7DADF-87BE-4416-AB2F-33CCB5211B4A}" destId="{9FE908BE-777C-4A42-917E-6F507F4889C6}" srcOrd="4" destOrd="0" presId="urn:microsoft.com/office/officeart/2005/8/layout/hProcess3"/>
    <dgm:cxn modelId="{8D0675D0-A58A-4657-A37A-60A423F62CD1}" type="presParOf" srcId="{87B7DADF-87BE-4416-AB2F-33CCB5211B4A}" destId="{F53E2649-3BB8-4C45-8FF8-8FEE9FFF8C5D}" srcOrd="5" destOrd="0" presId="urn:microsoft.com/office/officeart/2005/8/layout/hProcess3"/>
    <dgm:cxn modelId="{861AB985-A0AE-4D3A-A8B2-73E3C49A117C}" type="presParOf" srcId="{F53E2649-3BB8-4C45-8FF8-8FEE9FFF8C5D}" destId="{F35CF545-8449-4028-9FA7-D9A156302BD0}" srcOrd="0" destOrd="0" presId="urn:microsoft.com/office/officeart/2005/8/layout/hProcess3"/>
    <dgm:cxn modelId="{A6D4C682-9610-49D2-B1B4-665838DA21B3}" type="presParOf" srcId="{F53E2649-3BB8-4C45-8FF8-8FEE9FFF8C5D}" destId="{0C84CC0C-1DCC-48C0-8EDF-F5EBCA27DE9B}" srcOrd="1" destOrd="0" presId="urn:microsoft.com/office/officeart/2005/8/layout/hProcess3"/>
    <dgm:cxn modelId="{FA6B75BC-A5D1-41BD-BACF-553D04FB1427}" type="presParOf" srcId="{F53E2649-3BB8-4C45-8FF8-8FEE9FFF8C5D}" destId="{8299C42C-4B71-4188-973D-696E0C95BD62}" srcOrd="2" destOrd="0" presId="urn:microsoft.com/office/officeart/2005/8/layout/hProcess3"/>
    <dgm:cxn modelId="{60C767C2-53D0-458B-A686-51FE65B0848F}" type="presParOf" srcId="{F53E2649-3BB8-4C45-8FF8-8FEE9FFF8C5D}" destId="{8B2BA16F-E6DF-4389-B1ED-77C8E2210972}" srcOrd="3" destOrd="0" presId="urn:microsoft.com/office/officeart/2005/8/layout/hProcess3"/>
    <dgm:cxn modelId="{45E2A130-9D88-4AB5-A6EB-276657039EB9}" type="presParOf" srcId="{87B7DADF-87BE-4416-AB2F-33CCB5211B4A}" destId="{821814E3-6DAB-41C7-B357-95582D89F845}" srcOrd="6" destOrd="0" presId="urn:microsoft.com/office/officeart/2005/8/layout/hProcess3"/>
    <dgm:cxn modelId="{C51B171D-C7E3-44FC-85A7-A473375591D2}" type="presParOf" srcId="{87B7DADF-87BE-4416-AB2F-33CCB5211B4A}" destId="{C6133CC6-9E42-40CD-BCC6-C1BC507BEEEF}" srcOrd="7" destOrd="0" presId="urn:microsoft.com/office/officeart/2005/8/layout/hProcess3"/>
    <dgm:cxn modelId="{11C253ED-B343-4B5C-87EA-83714EDBBF67}" type="presParOf" srcId="{87B7DADF-87BE-4416-AB2F-33CCB5211B4A}" destId="{375EED73-F2FB-48C1-BED5-BB1C548D2DC8}" srcOrd="8" destOrd="0" presId="urn:microsoft.com/office/officeart/2005/8/layout/hProcess3"/>
  </dgm:cxnLst>
  <dgm:bg>
    <a:noFill/>
  </dgm:bg>
  <dgm:whole>
    <a:ln cmpd="sng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C50DB1-C23B-44B3-9617-B822120AEF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66E2EE36-F7D8-4D9A-875D-8409E0BFEBE7}">
      <dgm:prSet phldrT="[Texto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dirty="0" smtClean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dirty="0" smtClean="0"/>
            <a:t>Período Colonial: conventos, parroquias y cabildos                                          </a:t>
          </a:r>
          <a:r>
            <a:rPr lang="es-AR" sz="2800" b="1" dirty="0" smtClean="0">
              <a:solidFill>
                <a:schemeClr val="tx1"/>
              </a:solidFill>
            </a:rPr>
            <a:t>Nación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1820-1853: Método Lancasteriano                                              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 1853: Constitución Nacional. Estado Docente. Provincias  organizan </a:t>
          </a:r>
          <a:r>
            <a:rPr lang="es-AR" sz="2000" dirty="0" err="1" smtClean="0"/>
            <a:t>Educ</a:t>
          </a:r>
          <a:r>
            <a:rPr lang="es-AR" sz="2000" dirty="0" smtClean="0"/>
            <a:t>. Primaria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1871: Ley 463 de Subvenciones. Destinado a las provincias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1874-1880: Ley de </a:t>
          </a:r>
          <a:r>
            <a:rPr lang="es-AR" sz="2000" dirty="0" err="1" smtClean="0"/>
            <a:t>Federaización</a:t>
          </a:r>
          <a:r>
            <a:rPr lang="es-AR" sz="2000" dirty="0" smtClean="0"/>
            <a:t> de Avellaneda(</a:t>
          </a:r>
          <a:r>
            <a:rPr lang="es-AR" sz="2000" dirty="0" err="1" smtClean="0"/>
            <a:t>Cap</a:t>
          </a:r>
          <a:r>
            <a:rPr lang="es-AR" sz="2000" dirty="0" smtClean="0"/>
            <a:t> </a:t>
          </a:r>
          <a:r>
            <a:rPr lang="es-AR" sz="2000" dirty="0" err="1" smtClean="0"/>
            <a:t>Fed</a:t>
          </a:r>
          <a:r>
            <a:rPr lang="es-AR" sz="2000" dirty="0" smtClean="0"/>
            <a:t>)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1880-1886: Creación del Consejo Nacional de Educación (Roca)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1882: Primer Congreso Pedagógico Sudamericano</a:t>
          </a:r>
        </a:p>
        <a:p>
          <a:pPr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dirty="0" smtClean="0"/>
            <a:t>1884: Ley 1420. Enseñanza Primaria Obligatoria, Gratuita, gradual</a:t>
          </a:r>
        </a:p>
        <a:p>
          <a:pPr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dirty="0" smtClean="0"/>
            <a:t>1905: Ley 4874  </a:t>
          </a:r>
          <a:r>
            <a:rPr lang="es-AR" sz="2000" dirty="0" err="1" smtClean="0"/>
            <a:t>Lainez</a:t>
          </a:r>
          <a:r>
            <a:rPr lang="es-AR" sz="2000" dirty="0" smtClean="0"/>
            <a:t>. Estado Nacional crea escuelas en las provincias (Derogada 1970) </a:t>
          </a:r>
        </a:p>
        <a:p>
          <a:pPr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AR" sz="1300" dirty="0"/>
        </a:p>
      </dgm:t>
    </dgm:pt>
    <dgm:pt modelId="{19C33691-31F2-4C2C-A15D-A9DB60F4830A}" type="parTrans" cxnId="{EC5BE301-0B8F-430F-BB59-97D4E4EF3ACD}">
      <dgm:prSet/>
      <dgm:spPr/>
      <dgm:t>
        <a:bodyPr/>
        <a:lstStyle/>
        <a:p>
          <a:endParaRPr lang="es-AR"/>
        </a:p>
      </dgm:t>
    </dgm:pt>
    <dgm:pt modelId="{468BF082-46F2-4430-9BBB-F128504C6AB1}" type="sibTrans" cxnId="{EC5BE301-0B8F-430F-BB59-97D4E4EF3ACD}">
      <dgm:prSet/>
      <dgm:spPr/>
      <dgm:t>
        <a:bodyPr/>
        <a:lstStyle/>
        <a:p>
          <a:endParaRPr lang="es-AR"/>
        </a:p>
      </dgm:t>
    </dgm:pt>
    <dgm:pt modelId="{F1407F46-5F85-4F06-800D-9928CF7F88D8}">
      <dgm:prSet phldrT="[Texto]" custT="1"/>
      <dgm:spPr/>
      <dgm:t>
        <a:bodyPr/>
        <a:lstStyle/>
        <a:p>
          <a:pPr algn="just">
            <a:spcAft>
              <a:spcPts val="0"/>
            </a:spcAft>
          </a:pPr>
          <a:r>
            <a:rPr lang="es-AR" sz="1800" dirty="0" smtClean="0">
              <a:solidFill>
                <a:schemeClr val="tx1"/>
              </a:solidFill>
            </a:rPr>
            <a:t>                                                                                                                                              </a:t>
          </a:r>
          <a:r>
            <a:rPr lang="es-AR" sz="2800" b="1" dirty="0" smtClean="0">
              <a:solidFill>
                <a:schemeClr val="tx1"/>
              </a:solidFill>
            </a:rPr>
            <a:t>Mendoza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1780: Compañía de María. Educación de Niñas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1854: Constitución </a:t>
          </a:r>
          <a:r>
            <a:rPr lang="es-AR" sz="2000" dirty="0" err="1" smtClean="0">
              <a:solidFill>
                <a:schemeClr val="tx1"/>
              </a:solidFill>
            </a:rPr>
            <a:t>provincial.Creación</a:t>
          </a:r>
          <a:r>
            <a:rPr lang="es-AR" sz="2000" dirty="0" smtClean="0">
              <a:solidFill>
                <a:schemeClr val="tx1"/>
              </a:solidFill>
            </a:rPr>
            <a:t> Inspección Gral. de Escuelas (</a:t>
          </a:r>
          <a:r>
            <a:rPr lang="es-AR" sz="2000" dirty="0" err="1" smtClean="0">
              <a:solidFill>
                <a:schemeClr val="tx1"/>
              </a:solidFill>
            </a:rPr>
            <a:t>PPSegura</a:t>
          </a:r>
          <a:r>
            <a:rPr lang="es-AR" sz="2000" dirty="0" smtClean="0">
              <a:solidFill>
                <a:schemeClr val="tx1"/>
              </a:solidFill>
            </a:rPr>
            <a:t>); Gratuidad y Obligatoriedad Primaria (C Moyano);  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1857: Soc. de </a:t>
          </a:r>
          <a:r>
            <a:rPr lang="es-AR" sz="2000" dirty="0" err="1" smtClean="0">
              <a:solidFill>
                <a:schemeClr val="tx1"/>
              </a:solidFill>
            </a:rPr>
            <a:t>Beneficiencia</a:t>
          </a:r>
          <a:r>
            <a:rPr lang="es-AR" sz="2000" dirty="0" smtClean="0">
              <a:solidFill>
                <a:schemeClr val="tx1"/>
              </a:solidFill>
            </a:rPr>
            <a:t> Para mujeres de menores recursos.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1870 – 1873: 1° Ley de Educación Común, </a:t>
          </a:r>
          <a:r>
            <a:rPr lang="es-AR" sz="2000" dirty="0" err="1" smtClean="0">
              <a:solidFill>
                <a:schemeClr val="tx1"/>
              </a:solidFill>
            </a:rPr>
            <a:t>Superint</a:t>
          </a:r>
          <a:r>
            <a:rPr lang="es-AR" sz="2000" dirty="0" smtClean="0">
              <a:solidFill>
                <a:schemeClr val="tx1"/>
              </a:solidFill>
            </a:rPr>
            <a:t>. </a:t>
          </a:r>
          <a:r>
            <a:rPr lang="es-AR" sz="2000" dirty="0" err="1" smtClean="0">
              <a:solidFill>
                <a:schemeClr val="tx1"/>
              </a:solidFill>
            </a:rPr>
            <a:t>Gral</a:t>
          </a:r>
          <a:r>
            <a:rPr lang="es-AR" sz="2000" dirty="0" smtClean="0">
              <a:solidFill>
                <a:schemeClr val="tx1"/>
              </a:solidFill>
            </a:rPr>
            <a:t> de Escuelas (A Villanueva)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1880: Reglamento </a:t>
          </a:r>
          <a:r>
            <a:rPr lang="es-AR" sz="2000" dirty="0" err="1" smtClean="0">
              <a:solidFill>
                <a:schemeClr val="tx1"/>
              </a:solidFill>
            </a:rPr>
            <a:t>Gral</a:t>
          </a:r>
          <a:r>
            <a:rPr lang="es-AR" sz="2000" dirty="0" smtClean="0">
              <a:solidFill>
                <a:schemeClr val="tx1"/>
              </a:solidFill>
            </a:rPr>
            <a:t> de Esc. Comunes – </a:t>
          </a:r>
          <a:r>
            <a:rPr lang="es-AR" sz="2000" dirty="0" err="1" smtClean="0">
              <a:solidFill>
                <a:schemeClr val="tx1"/>
              </a:solidFill>
            </a:rPr>
            <a:t>Sayanca</a:t>
          </a:r>
          <a:endParaRPr lang="es-AR" sz="2000" dirty="0" smtClean="0">
            <a:solidFill>
              <a:schemeClr val="tx1"/>
            </a:solidFill>
          </a:endParaRP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1897: Ley 37. Adhesión a Principio de la LEY 1420.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1926  - 1936: Experiencia de la Escuela Nueva.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1931:  Sanción del Escalafón. Condiciones de trabajo para docentes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1978:  Descentralización escuelas primarias (</a:t>
          </a:r>
          <a:r>
            <a:rPr lang="es-AR" sz="2000" dirty="0" err="1" smtClean="0">
              <a:solidFill>
                <a:schemeClr val="tx1"/>
              </a:solidFill>
            </a:rPr>
            <a:t>Lainez</a:t>
          </a:r>
          <a:r>
            <a:rPr lang="es-AR" sz="2000" dirty="0" smtClean="0">
              <a:solidFill>
                <a:schemeClr val="tx1"/>
              </a:solidFill>
            </a:rPr>
            <a:t>)</a:t>
          </a:r>
        </a:p>
        <a:p>
          <a:pPr algn="just">
            <a:spcAft>
              <a:spcPct val="35000"/>
            </a:spcAft>
          </a:pPr>
          <a:endParaRPr lang="es-AR" sz="500" dirty="0" smtClean="0">
            <a:solidFill>
              <a:schemeClr val="tx1"/>
            </a:solidFill>
          </a:endParaRPr>
        </a:p>
      </dgm:t>
    </dgm:pt>
    <dgm:pt modelId="{0A84672C-1D7C-444B-A80A-AC508D04FDC9}" type="parTrans" cxnId="{FADCD67D-A5A3-4F2B-8341-3F4599EB4E00}">
      <dgm:prSet/>
      <dgm:spPr/>
      <dgm:t>
        <a:bodyPr/>
        <a:lstStyle/>
        <a:p>
          <a:endParaRPr lang="es-AR"/>
        </a:p>
      </dgm:t>
    </dgm:pt>
    <dgm:pt modelId="{EFE85339-5D0C-4528-9EF7-4841EBA6619F}" type="sibTrans" cxnId="{FADCD67D-A5A3-4F2B-8341-3F4599EB4E00}">
      <dgm:prSet/>
      <dgm:spPr/>
      <dgm:t>
        <a:bodyPr/>
        <a:lstStyle/>
        <a:p>
          <a:endParaRPr lang="es-AR"/>
        </a:p>
      </dgm:t>
    </dgm:pt>
    <dgm:pt modelId="{7318B56B-BBC1-42CA-B988-4F545E72DAFE}" type="pres">
      <dgm:prSet presAssocID="{CDC50DB1-C23B-44B3-9617-B822120AEF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AE1423E-93AB-4714-97E3-C9A9DD7BD8F6}" type="pres">
      <dgm:prSet presAssocID="{66E2EE36-F7D8-4D9A-875D-8409E0BFEBE7}" presName="parentText" presStyleLbl="node1" presStyleIdx="0" presStyleCnt="2" custLinFactNeighborX="-5639" custLinFactNeighborY="-991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A9EA80C-3677-4A09-8A3E-EA06471A4CC1}" type="pres">
      <dgm:prSet presAssocID="{468BF082-46F2-4430-9BBB-F128504C6AB1}" presName="spacer" presStyleCnt="0"/>
      <dgm:spPr/>
    </dgm:pt>
    <dgm:pt modelId="{3DE5DED7-89E3-4D13-AD6C-F3E7280CF6E4}" type="pres">
      <dgm:prSet presAssocID="{F1407F46-5F85-4F06-800D-9928CF7F88D8}" presName="parentText" presStyleLbl="node1" presStyleIdx="1" presStyleCnt="2" custLinFactY="735" custLinFactNeighborX="-34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666B1F9-EE30-40C2-B432-DCFFB55E5523}" type="presOf" srcId="{66E2EE36-F7D8-4D9A-875D-8409E0BFEBE7}" destId="{EAE1423E-93AB-4714-97E3-C9A9DD7BD8F6}" srcOrd="0" destOrd="0" presId="urn:microsoft.com/office/officeart/2005/8/layout/vList2"/>
    <dgm:cxn modelId="{25EA521F-0790-4E57-A42D-C6C5A13D5DD2}" type="presOf" srcId="{F1407F46-5F85-4F06-800D-9928CF7F88D8}" destId="{3DE5DED7-89E3-4D13-AD6C-F3E7280CF6E4}" srcOrd="0" destOrd="0" presId="urn:microsoft.com/office/officeart/2005/8/layout/vList2"/>
    <dgm:cxn modelId="{DF2A036F-9590-42F7-98B1-41DBCA5578B2}" type="presOf" srcId="{CDC50DB1-C23B-44B3-9617-B822120AEF23}" destId="{7318B56B-BBC1-42CA-B988-4F545E72DAFE}" srcOrd="0" destOrd="0" presId="urn:microsoft.com/office/officeart/2005/8/layout/vList2"/>
    <dgm:cxn modelId="{EC5BE301-0B8F-430F-BB59-97D4E4EF3ACD}" srcId="{CDC50DB1-C23B-44B3-9617-B822120AEF23}" destId="{66E2EE36-F7D8-4D9A-875D-8409E0BFEBE7}" srcOrd="0" destOrd="0" parTransId="{19C33691-31F2-4C2C-A15D-A9DB60F4830A}" sibTransId="{468BF082-46F2-4430-9BBB-F128504C6AB1}"/>
    <dgm:cxn modelId="{FADCD67D-A5A3-4F2B-8341-3F4599EB4E00}" srcId="{CDC50DB1-C23B-44B3-9617-B822120AEF23}" destId="{F1407F46-5F85-4F06-800D-9928CF7F88D8}" srcOrd="1" destOrd="0" parTransId="{0A84672C-1D7C-444B-A80A-AC508D04FDC9}" sibTransId="{EFE85339-5D0C-4528-9EF7-4841EBA6619F}"/>
    <dgm:cxn modelId="{95B3FA24-5686-4C64-AEA1-23ADA7D9E244}" type="presParOf" srcId="{7318B56B-BBC1-42CA-B988-4F545E72DAFE}" destId="{EAE1423E-93AB-4714-97E3-C9A9DD7BD8F6}" srcOrd="0" destOrd="0" presId="urn:microsoft.com/office/officeart/2005/8/layout/vList2"/>
    <dgm:cxn modelId="{AAC21B92-2332-46B1-A146-790394E16E62}" type="presParOf" srcId="{7318B56B-BBC1-42CA-B988-4F545E72DAFE}" destId="{5A9EA80C-3677-4A09-8A3E-EA06471A4CC1}" srcOrd="1" destOrd="0" presId="urn:microsoft.com/office/officeart/2005/8/layout/vList2"/>
    <dgm:cxn modelId="{674F22EB-5DCA-4927-8A62-923A808E68C0}" type="presParOf" srcId="{7318B56B-BBC1-42CA-B988-4F545E72DAFE}" destId="{3DE5DED7-89E3-4D13-AD6C-F3E7280CF6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C50DB1-C23B-44B3-9617-B822120AEF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66E2EE36-F7D8-4D9A-875D-8409E0BFEBE7}">
      <dgm:prSet phldrT="[Texto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dirty="0" smtClean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dirty="0" smtClean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dirty="0" smtClean="0"/>
            <a:t>Período Colonial: Ligado a la Universidad. Jesuitas, hasta 1767. 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dirty="0" smtClean="0"/>
            <a:t>1687: Colegio Monserrat en Córdoba. Nacionalizado en 1856.          </a:t>
          </a:r>
          <a:r>
            <a:rPr lang="es-AR" sz="2000" b="1" dirty="0" smtClean="0">
              <a:solidFill>
                <a:schemeClr val="tx1"/>
              </a:solidFill>
            </a:rPr>
            <a:t>Nación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dirty="0" smtClean="0"/>
            <a:t>1810: Colegio de la Unión del Sur. 1820: Estudios incorporados a la UBA.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dirty="0" smtClean="0"/>
            <a:t>1849: Creación Colegio </a:t>
          </a:r>
          <a:r>
            <a:rPr lang="es-AR" sz="2000" dirty="0" err="1" smtClean="0"/>
            <a:t>Conc</a:t>
          </a:r>
          <a:r>
            <a:rPr lang="es-AR" sz="2000" dirty="0" smtClean="0"/>
            <a:t>. Del Uruguay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1863: Creación Colegio </a:t>
          </a:r>
          <a:r>
            <a:rPr lang="es-AR" sz="2000" dirty="0" err="1" smtClean="0"/>
            <a:t>Nac</a:t>
          </a:r>
          <a:r>
            <a:rPr lang="es-AR" sz="2000" dirty="0" smtClean="0"/>
            <a:t>. (Mitre).1870: Esc. Normal </a:t>
          </a:r>
          <a:r>
            <a:rPr lang="es-AR" sz="2000" dirty="0" err="1" smtClean="0"/>
            <a:t>Nac</a:t>
          </a:r>
          <a:r>
            <a:rPr lang="es-AR" sz="2000" dirty="0" smtClean="0"/>
            <a:t>. Paraná (Sarmiento)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1890: 1° Esc. Nacional de Comercio y 1898 1° </a:t>
          </a:r>
          <a:r>
            <a:rPr lang="es-AR" sz="2000" dirty="0" err="1" smtClean="0"/>
            <a:t>Esc</a:t>
          </a:r>
          <a:r>
            <a:rPr lang="es-AR" sz="2000" dirty="0" smtClean="0"/>
            <a:t>,. Industrial de la Nación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1916: Reforma Saavedra Lamas, ; cambia estructura ; formación de la esc. Intermedia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1945: Comisión </a:t>
          </a:r>
          <a:r>
            <a:rPr lang="es-AR" sz="2000" dirty="0" err="1" smtClean="0"/>
            <a:t>Nac</a:t>
          </a:r>
          <a:r>
            <a:rPr lang="es-AR" sz="2000" dirty="0" smtClean="0"/>
            <a:t> de Aprendizaje Profesional. Escuelas técnicas.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1955: </a:t>
          </a:r>
          <a:r>
            <a:rPr lang="es-AR" sz="2000" dirty="0" err="1" smtClean="0"/>
            <a:t>Esc</a:t>
          </a:r>
          <a:r>
            <a:rPr lang="es-AR" sz="2000" dirty="0" smtClean="0"/>
            <a:t> Técnicas dependen del CONET. 1976 – 1983: Proyecto escuela dual. </a:t>
          </a:r>
        </a:p>
        <a:p>
          <a:pPr defTabSz="800100">
            <a:spcBef>
              <a:spcPct val="0"/>
            </a:spcBef>
          </a:pPr>
          <a:r>
            <a:rPr lang="es-AR" sz="2000" dirty="0" smtClean="0"/>
            <a:t>1991: Ley de transferencia a las provincias. 1993 LFE. 1995 INET. 2006 LEN </a:t>
          </a:r>
        </a:p>
        <a:p>
          <a:pPr defTabSz="800100">
            <a:spcBef>
              <a:spcPct val="0"/>
            </a:spcBef>
          </a:pPr>
          <a:endParaRPr lang="es-AR" sz="2000" dirty="0" smtClean="0"/>
        </a:p>
        <a:p>
          <a:pPr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dirty="0" smtClean="0"/>
            <a:t> </a:t>
          </a:r>
        </a:p>
        <a:p>
          <a:pPr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AR" sz="1300" dirty="0"/>
        </a:p>
      </dgm:t>
    </dgm:pt>
    <dgm:pt modelId="{19C33691-31F2-4C2C-A15D-A9DB60F4830A}" type="parTrans" cxnId="{EC5BE301-0B8F-430F-BB59-97D4E4EF3ACD}">
      <dgm:prSet/>
      <dgm:spPr/>
      <dgm:t>
        <a:bodyPr/>
        <a:lstStyle/>
        <a:p>
          <a:endParaRPr lang="es-AR"/>
        </a:p>
      </dgm:t>
    </dgm:pt>
    <dgm:pt modelId="{468BF082-46F2-4430-9BBB-F128504C6AB1}" type="sibTrans" cxnId="{EC5BE301-0B8F-430F-BB59-97D4E4EF3ACD}">
      <dgm:prSet/>
      <dgm:spPr/>
      <dgm:t>
        <a:bodyPr/>
        <a:lstStyle/>
        <a:p>
          <a:endParaRPr lang="es-AR"/>
        </a:p>
      </dgm:t>
    </dgm:pt>
    <dgm:pt modelId="{7318B56B-BBC1-42CA-B988-4F545E72DAFE}" type="pres">
      <dgm:prSet presAssocID="{CDC50DB1-C23B-44B3-9617-B822120AEF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AE1423E-93AB-4714-97E3-C9A9DD7BD8F6}" type="pres">
      <dgm:prSet presAssocID="{66E2EE36-F7D8-4D9A-875D-8409E0BFEBE7}" presName="parentText" presStyleLbl="node1" presStyleIdx="0" presStyleCnt="1" custScaleY="200550" custLinFactNeighborX="2066" custLinFactNeighborY="-4274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873EC75-2951-422A-A87E-6568E04C05B5}" type="presOf" srcId="{66E2EE36-F7D8-4D9A-875D-8409E0BFEBE7}" destId="{EAE1423E-93AB-4714-97E3-C9A9DD7BD8F6}" srcOrd="0" destOrd="0" presId="urn:microsoft.com/office/officeart/2005/8/layout/vList2"/>
    <dgm:cxn modelId="{72EB6414-497E-4387-96BA-4A2B1776CA7C}" type="presOf" srcId="{CDC50DB1-C23B-44B3-9617-B822120AEF23}" destId="{7318B56B-BBC1-42CA-B988-4F545E72DAFE}" srcOrd="0" destOrd="0" presId="urn:microsoft.com/office/officeart/2005/8/layout/vList2"/>
    <dgm:cxn modelId="{EC5BE301-0B8F-430F-BB59-97D4E4EF3ACD}" srcId="{CDC50DB1-C23B-44B3-9617-B822120AEF23}" destId="{66E2EE36-F7D8-4D9A-875D-8409E0BFEBE7}" srcOrd="0" destOrd="0" parTransId="{19C33691-31F2-4C2C-A15D-A9DB60F4830A}" sibTransId="{468BF082-46F2-4430-9BBB-F128504C6AB1}"/>
    <dgm:cxn modelId="{42C80F26-1635-45F3-96D6-E9DDAC844EF2}" type="presParOf" srcId="{7318B56B-BBC1-42CA-B988-4F545E72DAFE}" destId="{EAE1423E-93AB-4714-97E3-C9A9DD7BD8F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C50DB1-C23B-44B3-9617-B822120AEF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F1407F46-5F85-4F06-800D-9928CF7F88D8}">
      <dgm:prSet phldrT="[Texto]" custT="1"/>
      <dgm:spPr>
        <a:solidFill>
          <a:srgbClr val="92D050"/>
        </a:solidFill>
      </dgm:spPr>
      <dgm:t>
        <a:bodyPr/>
        <a:lstStyle/>
        <a:p>
          <a:pPr algn="just">
            <a:spcAft>
              <a:spcPts val="0"/>
            </a:spcAft>
          </a:pPr>
          <a:r>
            <a:rPr lang="es-AR" sz="2800" b="1" smtClean="0">
              <a:solidFill>
                <a:schemeClr val="tx1"/>
              </a:solidFill>
            </a:rPr>
            <a:t>Mendoza</a:t>
          </a:r>
          <a:endParaRPr lang="es-AR" sz="2800" b="1" dirty="0" smtClean="0">
            <a:solidFill>
              <a:schemeClr val="tx1"/>
            </a:solidFill>
          </a:endParaRPr>
        </a:p>
        <a:p>
          <a:pPr algn="just">
            <a:spcAft>
              <a:spcPts val="0"/>
            </a:spcAft>
          </a:pPr>
          <a:endParaRPr lang="es-AR" sz="2000" dirty="0" smtClean="0">
            <a:solidFill>
              <a:schemeClr val="tx1"/>
            </a:solidFill>
          </a:endParaRP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1809: Creación Colegio Santísima Trinidad. Se abre en 1817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1829 a 1833: receso. Clausurado hasta 1852.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1864: Fundación del Colegio Nacional.</a:t>
          </a:r>
        </a:p>
        <a:p>
          <a:pPr algn="just">
            <a:spcAft>
              <a:spcPts val="0"/>
            </a:spcAft>
          </a:pPr>
          <a:r>
            <a:rPr lang="es-AR" sz="2000" dirty="0" smtClean="0">
              <a:solidFill>
                <a:schemeClr val="tx1"/>
              </a:solidFill>
            </a:rPr>
            <a:t>1878: Creación </a:t>
          </a:r>
          <a:r>
            <a:rPr lang="es-AR" sz="2000" dirty="0" err="1" smtClean="0">
              <a:solidFill>
                <a:schemeClr val="tx1"/>
              </a:solidFill>
            </a:rPr>
            <a:t>Esc</a:t>
          </a:r>
          <a:r>
            <a:rPr lang="es-AR" sz="2000" dirty="0" smtClean="0">
              <a:solidFill>
                <a:schemeClr val="tx1"/>
              </a:solidFill>
            </a:rPr>
            <a:t> Normal para mujeres; 1879 se incorporan varones. Construcción de la Quinta Normal y Esc. Práctica de Agricultura.</a:t>
          </a:r>
        </a:p>
        <a:p>
          <a:pPr algn="just">
            <a:spcAft>
              <a:spcPts val="0"/>
            </a:spcAft>
          </a:pPr>
          <a:endParaRPr lang="es-AR" sz="2000" dirty="0" smtClean="0">
            <a:solidFill>
              <a:schemeClr val="tx1"/>
            </a:solidFill>
          </a:endParaRPr>
        </a:p>
        <a:p>
          <a:pPr algn="just">
            <a:spcAft>
              <a:spcPct val="35000"/>
            </a:spcAft>
          </a:pPr>
          <a:endParaRPr lang="es-AR" sz="500" dirty="0" smtClean="0">
            <a:solidFill>
              <a:schemeClr val="tx1"/>
            </a:solidFill>
          </a:endParaRPr>
        </a:p>
      </dgm:t>
    </dgm:pt>
    <dgm:pt modelId="{EFE85339-5D0C-4528-9EF7-4841EBA6619F}" type="sibTrans" cxnId="{FADCD67D-A5A3-4F2B-8341-3F4599EB4E00}">
      <dgm:prSet/>
      <dgm:spPr/>
      <dgm:t>
        <a:bodyPr/>
        <a:lstStyle/>
        <a:p>
          <a:endParaRPr lang="es-AR"/>
        </a:p>
      </dgm:t>
    </dgm:pt>
    <dgm:pt modelId="{0A84672C-1D7C-444B-A80A-AC508D04FDC9}" type="parTrans" cxnId="{FADCD67D-A5A3-4F2B-8341-3F4599EB4E00}">
      <dgm:prSet/>
      <dgm:spPr/>
      <dgm:t>
        <a:bodyPr/>
        <a:lstStyle/>
        <a:p>
          <a:endParaRPr lang="es-AR"/>
        </a:p>
      </dgm:t>
    </dgm:pt>
    <dgm:pt modelId="{F3A446C1-7EF2-4FCC-93D0-FA9777158482}">
      <dgm:prSet custT="1"/>
      <dgm:spPr/>
      <dgm:t>
        <a:bodyPr/>
        <a:lstStyle/>
        <a:p>
          <a:r>
            <a:rPr lang="es-AR" sz="1400" dirty="0" smtClean="0">
              <a:solidFill>
                <a:schemeClr val="bg1"/>
              </a:solidFill>
            </a:rPr>
            <a:t>Fuentes:</a:t>
          </a:r>
        </a:p>
        <a:p>
          <a:r>
            <a:rPr lang="es-AR" sz="1400" dirty="0" smtClean="0">
              <a:solidFill>
                <a:schemeClr val="bg1"/>
              </a:solidFill>
            </a:rPr>
            <a:t>Elizabeth </a:t>
          </a:r>
          <a:r>
            <a:rPr lang="es-AR" sz="1400" dirty="0" err="1" smtClean="0">
              <a:solidFill>
                <a:schemeClr val="bg1"/>
              </a:solidFill>
            </a:rPr>
            <a:t>Luquez</a:t>
          </a:r>
          <a:r>
            <a:rPr lang="es-AR" sz="1400" dirty="0" smtClean="0">
              <a:solidFill>
                <a:schemeClr val="bg1"/>
              </a:solidFill>
            </a:rPr>
            <a:t> </a:t>
          </a:r>
          <a:r>
            <a:rPr lang="es-AR" sz="1400" dirty="0" err="1" smtClean="0">
              <a:solidFill>
                <a:schemeClr val="bg1"/>
              </a:solidFill>
            </a:rPr>
            <a:t>Sanchez</a:t>
          </a:r>
          <a:r>
            <a:rPr lang="es-AR" sz="1400" dirty="0" smtClean="0">
              <a:solidFill>
                <a:schemeClr val="bg1"/>
              </a:solidFill>
            </a:rPr>
            <a:t>. «Reseña histórica de la Formación del sistema educativo </a:t>
          </a:r>
          <a:r>
            <a:rPr lang="es-AR" sz="1400" dirty="0" err="1" smtClean="0">
              <a:solidFill>
                <a:schemeClr val="bg1"/>
              </a:solidFill>
            </a:rPr>
            <a:t>nacional»UNCUYO</a:t>
          </a:r>
          <a:r>
            <a:rPr lang="es-AR" sz="1400" dirty="0" smtClean="0">
              <a:solidFill>
                <a:schemeClr val="bg1"/>
              </a:solidFill>
            </a:rPr>
            <a:t> 2014</a:t>
          </a:r>
        </a:p>
        <a:p>
          <a:r>
            <a:rPr lang="es-AR" sz="1400" dirty="0" smtClean="0">
              <a:solidFill>
                <a:schemeClr val="bg1"/>
              </a:solidFill>
            </a:rPr>
            <a:t>Sistema educativo. </a:t>
          </a:r>
          <a:r>
            <a:rPr lang="es-AR" sz="1400" dirty="0" err="1" smtClean="0">
              <a:solidFill>
                <a:schemeClr val="bg1"/>
              </a:solidFill>
            </a:rPr>
            <a:t>Mazzone</a:t>
          </a:r>
          <a:r>
            <a:rPr lang="es-AR" sz="1400" dirty="0" smtClean="0">
              <a:solidFill>
                <a:schemeClr val="bg1"/>
              </a:solidFill>
            </a:rPr>
            <a:t> Margarita; </a:t>
          </a:r>
          <a:r>
            <a:rPr lang="es-AR" sz="1400" dirty="0" err="1" smtClean="0">
              <a:solidFill>
                <a:schemeClr val="bg1"/>
              </a:solidFill>
            </a:rPr>
            <a:t>Meljin</a:t>
          </a:r>
          <a:r>
            <a:rPr lang="es-AR" sz="1400" dirty="0" smtClean="0">
              <a:solidFill>
                <a:schemeClr val="bg1"/>
              </a:solidFill>
            </a:rPr>
            <a:t> Mariela. UNCUYO2014.</a:t>
          </a:r>
        </a:p>
        <a:p>
          <a:r>
            <a:rPr lang="es-AR" sz="1400" dirty="0" smtClean="0">
              <a:solidFill>
                <a:schemeClr val="bg1"/>
              </a:solidFill>
            </a:rPr>
            <a:t>Canal </a:t>
          </a:r>
          <a:r>
            <a:rPr lang="es-AR" sz="1400" dirty="0" smtClean="0">
              <a:solidFill>
                <a:schemeClr val="bg1"/>
              </a:solidFill>
            </a:rPr>
            <a:t>Encuentro. Historia de las Leyes </a:t>
          </a:r>
          <a:r>
            <a:rPr lang="es-AR" sz="1400" dirty="0" smtClean="0">
              <a:solidFill>
                <a:schemeClr val="bg1"/>
              </a:solidFill>
            </a:rPr>
            <a:t>educativas</a:t>
          </a:r>
          <a:r>
            <a:rPr lang="es-AR" sz="1400" dirty="0" smtClean="0">
              <a:solidFill>
                <a:schemeClr val="bg1"/>
              </a:solidFill>
            </a:rPr>
            <a:t>. </a:t>
          </a:r>
          <a:r>
            <a:rPr lang="es-AR" sz="1400" dirty="0" smtClean="0">
              <a:solidFill>
                <a:schemeClr val="bg1"/>
              </a:solidFill>
            </a:rPr>
            <a:t>Video</a:t>
          </a:r>
          <a:endParaRPr lang="es-AR" sz="1400" dirty="0" smtClean="0">
            <a:solidFill>
              <a:schemeClr val="bg1"/>
            </a:solidFill>
          </a:endParaRPr>
        </a:p>
        <a:p>
          <a:r>
            <a:rPr lang="es-AR" sz="1400" dirty="0" smtClean="0">
              <a:solidFill>
                <a:schemeClr val="bg1"/>
              </a:solidFill>
            </a:rPr>
            <a:t>Canal Encuentro</a:t>
          </a:r>
          <a:r>
            <a:rPr lang="es-AR" sz="1400" dirty="0" smtClean="0">
              <a:solidFill>
                <a:schemeClr val="bg1"/>
              </a:solidFill>
            </a:rPr>
            <a:t>. Historia de la Escuela primaria Argentina.</a:t>
          </a:r>
        </a:p>
        <a:p>
          <a:r>
            <a:rPr lang="es-AR" sz="1400" dirty="0" smtClean="0">
              <a:solidFill>
                <a:schemeClr val="bg1"/>
              </a:solidFill>
            </a:rPr>
            <a:t>Canal </a:t>
          </a:r>
          <a:r>
            <a:rPr lang="es-AR" sz="1400" dirty="0" smtClean="0">
              <a:solidFill>
                <a:schemeClr val="bg1"/>
              </a:solidFill>
            </a:rPr>
            <a:t>Encuentro. Historia de la Escuela Secundaria Argentina</a:t>
          </a:r>
        </a:p>
        <a:p>
          <a:r>
            <a:rPr lang="es-AR" sz="1400" dirty="0" smtClean="0">
              <a:solidFill>
                <a:schemeClr val="bg1"/>
              </a:solidFill>
            </a:rPr>
            <a:t>Canal </a:t>
          </a:r>
          <a:r>
            <a:rPr lang="es-AR" sz="1400" dirty="0" smtClean="0">
              <a:solidFill>
                <a:schemeClr val="bg1"/>
              </a:solidFill>
            </a:rPr>
            <a:t>Encuentro. Historia de la Escuela Técnica Argentina</a:t>
          </a:r>
        </a:p>
        <a:p>
          <a:r>
            <a:rPr lang="es-AR" sz="500" dirty="0" smtClean="0">
              <a:solidFill>
                <a:schemeClr val="bg1"/>
              </a:solidFill>
            </a:rPr>
            <a:t> </a:t>
          </a:r>
          <a:endParaRPr lang="es-AR" sz="500" dirty="0">
            <a:solidFill>
              <a:schemeClr val="bg1"/>
            </a:solidFill>
          </a:endParaRPr>
        </a:p>
      </dgm:t>
    </dgm:pt>
    <dgm:pt modelId="{CF5CB7C3-A3BD-4374-AA5C-7B88AE75BD22}" type="parTrans" cxnId="{8BA400E3-60E3-4668-A992-A6593D3FA60B}">
      <dgm:prSet/>
      <dgm:spPr/>
      <dgm:t>
        <a:bodyPr/>
        <a:lstStyle/>
        <a:p>
          <a:endParaRPr lang="es-AR"/>
        </a:p>
      </dgm:t>
    </dgm:pt>
    <dgm:pt modelId="{A2289A2C-AD31-4CB7-B172-636E047261F2}" type="sibTrans" cxnId="{8BA400E3-60E3-4668-A992-A6593D3FA60B}">
      <dgm:prSet/>
      <dgm:spPr/>
      <dgm:t>
        <a:bodyPr/>
        <a:lstStyle/>
        <a:p>
          <a:endParaRPr lang="es-AR"/>
        </a:p>
      </dgm:t>
    </dgm:pt>
    <dgm:pt modelId="{7318B56B-BBC1-42CA-B988-4F545E72DAFE}" type="pres">
      <dgm:prSet presAssocID="{CDC50DB1-C23B-44B3-9617-B822120AEF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DE5DED7-89E3-4D13-AD6C-F3E7280CF6E4}" type="pres">
      <dgm:prSet presAssocID="{F1407F46-5F85-4F06-800D-9928CF7F88D8}" presName="parentText" presStyleLbl="node1" presStyleIdx="0" presStyleCnt="2" custScaleX="92061" custScaleY="95242" custLinFactNeighborX="1064" custLinFactNeighborY="-11740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CD9015-420A-4B3C-A877-7ED5EDF5D53E}" type="pres">
      <dgm:prSet presAssocID="{EFE85339-5D0C-4528-9EF7-4841EBA6619F}" presName="spacer" presStyleCnt="0"/>
      <dgm:spPr/>
    </dgm:pt>
    <dgm:pt modelId="{8AF4179E-B4DA-44D0-99C4-D83AE20EA820}" type="pres">
      <dgm:prSet presAssocID="{F3A446C1-7EF2-4FCC-93D0-FA9777158482}" presName="parentText" presStyleLbl="node1" presStyleIdx="1" presStyleCnt="2" custScaleX="111196" custScaleY="55890" custLinFactNeighborX="1484" custLinFactNeighborY="94051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BA400E3-60E3-4668-A992-A6593D3FA60B}" srcId="{CDC50DB1-C23B-44B3-9617-B822120AEF23}" destId="{F3A446C1-7EF2-4FCC-93D0-FA9777158482}" srcOrd="1" destOrd="0" parTransId="{CF5CB7C3-A3BD-4374-AA5C-7B88AE75BD22}" sibTransId="{A2289A2C-AD31-4CB7-B172-636E047261F2}"/>
    <dgm:cxn modelId="{5836A9AD-8257-4095-9017-63784B0C03BB}" type="presOf" srcId="{CDC50DB1-C23B-44B3-9617-B822120AEF23}" destId="{7318B56B-BBC1-42CA-B988-4F545E72DAFE}" srcOrd="0" destOrd="0" presId="urn:microsoft.com/office/officeart/2005/8/layout/vList2"/>
    <dgm:cxn modelId="{BCEE9B3E-E24C-4967-8F1D-9FACEA6E0E6C}" type="presOf" srcId="{F3A446C1-7EF2-4FCC-93D0-FA9777158482}" destId="{8AF4179E-B4DA-44D0-99C4-D83AE20EA820}" srcOrd="0" destOrd="0" presId="urn:microsoft.com/office/officeart/2005/8/layout/vList2"/>
    <dgm:cxn modelId="{0E926187-109E-4D46-80B1-3775E6982B03}" type="presOf" srcId="{F1407F46-5F85-4F06-800D-9928CF7F88D8}" destId="{3DE5DED7-89E3-4D13-AD6C-F3E7280CF6E4}" srcOrd="0" destOrd="0" presId="urn:microsoft.com/office/officeart/2005/8/layout/vList2"/>
    <dgm:cxn modelId="{FADCD67D-A5A3-4F2B-8341-3F4599EB4E00}" srcId="{CDC50DB1-C23B-44B3-9617-B822120AEF23}" destId="{F1407F46-5F85-4F06-800D-9928CF7F88D8}" srcOrd="0" destOrd="0" parTransId="{0A84672C-1D7C-444B-A80A-AC508D04FDC9}" sibTransId="{EFE85339-5D0C-4528-9EF7-4841EBA6619F}"/>
    <dgm:cxn modelId="{E8AEA46B-CA7A-4E67-8825-55E990EA9A0B}" type="presParOf" srcId="{7318B56B-BBC1-42CA-B988-4F545E72DAFE}" destId="{3DE5DED7-89E3-4D13-AD6C-F3E7280CF6E4}" srcOrd="0" destOrd="0" presId="urn:microsoft.com/office/officeart/2005/8/layout/vList2"/>
    <dgm:cxn modelId="{40106B0E-C8D2-4D75-88FA-1D21B38A4763}" type="presParOf" srcId="{7318B56B-BBC1-42CA-B988-4F545E72DAFE}" destId="{29CD9015-420A-4B3C-A877-7ED5EDF5D53E}" srcOrd="1" destOrd="0" presId="urn:microsoft.com/office/officeart/2005/8/layout/vList2"/>
    <dgm:cxn modelId="{0BD103A6-B76E-4507-8568-5A8647037A6A}" type="presParOf" srcId="{7318B56B-BBC1-42CA-B988-4F545E72DAFE}" destId="{8AF4179E-B4DA-44D0-99C4-D83AE20EA82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ED73-F2FB-48C1-BED5-BB1C548D2DC8}">
      <dsp:nvSpPr>
        <dsp:cNvPr id="0" name=""/>
        <dsp:cNvSpPr/>
      </dsp:nvSpPr>
      <dsp:spPr>
        <a:xfrm>
          <a:off x="55795" y="104513"/>
          <a:ext cx="9489832" cy="1003234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4CC0C-1DCC-48C0-8EDF-F5EBCA27DE9B}">
      <dsp:nvSpPr>
        <dsp:cNvPr id="0" name=""/>
        <dsp:cNvSpPr/>
      </dsp:nvSpPr>
      <dsp:spPr>
        <a:xfrm>
          <a:off x="7250233" y="890022"/>
          <a:ext cx="2045135" cy="1113599"/>
        </a:xfrm>
        <a:prstGeom prst="rect">
          <a:avLst/>
        </a:prstGeom>
        <a:solidFill>
          <a:schemeClr val="bg1"/>
        </a:solidFill>
        <a:ln w="127000">
          <a:solidFill>
            <a:schemeClr val="accent6">
              <a:alpha val="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2005 Ley ETP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2006 LEN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/>
        </a:p>
      </dsp:txBody>
      <dsp:txXfrm>
        <a:off x="7250233" y="890022"/>
        <a:ext cx="2045135" cy="1113599"/>
      </dsp:txXfrm>
    </dsp:sp>
    <dsp:sp modelId="{895061BB-242C-4E5E-97E3-4BD7F90D3DA4}">
      <dsp:nvSpPr>
        <dsp:cNvPr id="0" name=""/>
        <dsp:cNvSpPr/>
      </dsp:nvSpPr>
      <dsp:spPr>
        <a:xfrm>
          <a:off x="3890994" y="519947"/>
          <a:ext cx="3068968" cy="1784308"/>
        </a:xfrm>
        <a:prstGeom prst="rect">
          <a:avLst/>
        </a:prstGeom>
        <a:noFill/>
        <a:ln w="63500"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 smtClean="0">
            <a:solidFill>
              <a:schemeClr val="bg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1978 Transferencia definitiva de </a:t>
          </a:r>
          <a:r>
            <a:rPr lang="es-AR" sz="1800" b="1" kern="1200" dirty="0" err="1" smtClean="0">
              <a:solidFill>
                <a:schemeClr val="bg1"/>
              </a:solidFill>
            </a:rPr>
            <a:t>esc</a:t>
          </a:r>
          <a:r>
            <a:rPr lang="es-AR" sz="1800" b="1" kern="1200" dirty="0" smtClean="0">
              <a:solidFill>
                <a:schemeClr val="bg1"/>
              </a:solidFill>
            </a:rPr>
            <a:t> a las provincias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1992 </a:t>
          </a:r>
          <a:r>
            <a:rPr lang="es-AR" sz="1800" b="1" kern="1200" dirty="0" err="1" smtClean="0">
              <a:solidFill>
                <a:schemeClr val="bg1"/>
              </a:solidFill>
            </a:rPr>
            <a:t>Tranferencia</a:t>
          </a:r>
          <a:r>
            <a:rPr lang="es-AR" sz="1800" b="1" kern="1200" dirty="0" smtClean="0">
              <a:solidFill>
                <a:schemeClr val="bg1"/>
              </a:solidFill>
            </a:rPr>
            <a:t> de </a:t>
          </a:r>
          <a:r>
            <a:rPr lang="es-AR" sz="1800" b="1" kern="1200" dirty="0" err="1" smtClean="0">
              <a:solidFill>
                <a:schemeClr val="bg1"/>
              </a:solidFill>
            </a:rPr>
            <a:t>esc</a:t>
          </a:r>
          <a:r>
            <a:rPr lang="es-AR" sz="1800" b="1" kern="1200" dirty="0" smtClean="0">
              <a:solidFill>
                <a:schemeClr val="bg1"/>
              </a:solidFill>
            </a:rPr>
            <a:t> Medias y </a:t>
          </a:r>
          <a:r>
            <a:rPr lang="es-AR" sz="1800" b="1" kern="1200" dirty="0" err="1" smtClean="0">
              <a:solidFill>
                <a:schemeClr val="bg1"/>
              </a:solidFill>
            </a:rPr>
            <a:t>Sup</a:t>
          </a:r>
          <a:r>
            <a:rPr lang="es-AR" sz="1800" b="1" kern="1200" dirty="0" smtClean="0">
              <a:solidFill>
                <a:schemeClr val="bg1"/>
              </a:solidFill>
            </a:rPr>
            <a:t> a las provincias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1993 LFE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1995 LES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3890994" y="519947"/>
        <a:ext cx="3068968" cy="1784308"/>
      </dsp:txXfrm>
    </dsp:sp>
    <dsp:sp modelId="{6C59987A-FC89-470D-AA0E-EC06B17F5445}">
      <dsp:nvSpPr>
        <dsp:cNvPr id="0" name=""/>
        <dsp:cNvSpPr/>
      </dsp:nvSpPr>
      <dsp:spPr>
        <a:xfrm>
          <a:off x="465286" y="587058"/>
          <a:ext cx="2602156" cy="1346262"/>
        </a:xfrm>
        <a:prstGeom prst="rect">
          <a:avLst/>
        </a:prstGeom>
        <a:noFill/>
        <a:ln w="63500">
          <a:solidFill>
            <a:schemeClr val="bg1">
              <a:alpha val="5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1871: Ley 463 de Subvenciones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1884: Ley 1420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1905: Ley </a:t>
          </a:r>
          <a:r>
            <a:rPr lang="es-AR" sz="1800" b="1" kern="1200" dirty="0" err="1" smtClean="0">
              <a:solidFill>
                <a:schemeClr val="bg1"/>
              </a:solidFill>
            </a:rPr>
            <a:t>Lainez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465286" y="587058"/>
        <a:ext cx="2602156" cy="1346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ED73-F2FB-48C1-BED5-BB1C548D2DC8}">
      <dsp:nvSpPr>
        <dsp:cNvPr id="0" name=""/>
        <dsp:cNvSpPr/>
      </dsp:nvSpPr>
      <dsp:spPr>
        <a:xfrm>
          <a:off x="0" y="0"/>
          <a:ext cx="9127303" cy="791349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4CC0C-1DCC-48C0-8EDF-F5EBCA27DE9B}">
      <dsp:nvSpPr>
        <dsp:cNvPr id="0" name=""/>
        <dsp:cNvSpPr/>
      </dsp:nvSpPr>
      <dsp:spPr>
        <a:xfrm>
          <a:off x="6097063" y="405683"/>
          <a:ext cx="2607701" cy="1835876"/>
        </a:xfrm>
        <a:prstGeom prst="rect">
          <a:avLst/>
        </a:prstGeom>
        <a:solidFill>
          <a:schemeClr val="bg1"/>
        </a:solidFill>
        <a:ln w="127000">
          <a:solidFill>
            <a:schemeClr val="bg1">
              <a:alpha val="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1946: Creación de Escuelas Fábrica.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1955: Estado Nacional retrocede.                                   1976 – 1983: Fin expansión </a:t>
          </a:r>
          <a:r>
            <a:rPr lang="es-AR" sz="1600" b="1" kern="1200" dirty="0" err="1" smtClean="0"/>
            <a:t>esc</a:t>
          </a:r>
          <a:r>
            <a:rPr lang="es-AR" sz="1600" b="1" kern="1200" dirty="0" smtClean="0"/>
            <a:t> media</a:t>
          </a:r>
          <a:endParaRPr lang="es-AR" sz="500" kern="1200" dirty="0"/>
        </a:p>
      </dsp:txBody>
      <dsp:txXfrm>
        <a:off x="6097063" y="405683"/>
        <a:ext cx="2607701" cy="1835876"/>
      </dsp:txXfrm>
    </dsp:sp>
    <dsp:sp modelId="{895061BB-242C-4E5E-97E3-4BD7F90D3DA4}">
      <dsp:nvSpPr>
        <dsp:cNvPr id="0" name=""/>
        <dsp:cNvSpPr/>
      </dsp:nvSpPr>
      <dsp:spPr>
        <a:xfrm>
          <a:off x="2864305" y="455598"/>
          <a:ext cx="2572050" cy="1941399"/>
        </a:xfrm>
        <a:prstGeom prst="rect">
          <a:avLst/>
        </a:prstGeom>
        <a:noFill/>
        <a:ln w="63500"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1863: Fundación del Colegio Nacional de Bs as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Creación de Colegios comerciales e industriales. Bachilleratos, Técnico Agropecuario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b="1" kern="1200" dirty="0"/>
        </a:p>
      </dsp:txBody>
      <dsp:txXfrm>
        <a:off x="2864305" y="455598"/>
        <a:ext cx="2572050" cy="1941399"/>
      </dsp:txXfrm>
    </dsp:sp>
    <dsp:sp modelId="{6C59987A-FC89-470D-AA0E-EC06B17F5445}">
      <dsp:nvSpPr>
        <dsp:cNvPr id="0" name=""/>
        <dsp:cNvSpPr/>
      </dsp:nvSpPr>
      <dsp:spPr>
        <a:xfrm>
          <a:off x="219194" y="379786"/>
          <a:ext cx="1932345" cy="1859042"/>
        </a:xfrm>
        <a:prstGeom prst="rect">
          <a:avLst/>
        </a:prstGeom>
        <a:noFill/>
        <a:ln w="63500">
          <a:solidFill>
            <a:schemeClr val="bg1">
              <a:alpha val="5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1820 a 1860: No existe un SISTEMA ESCOLAR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1823: Fundación Colegio de Ciencias Morales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/>
            <a:t>1849: Fundación del Colegio de </a:t>
          </a:r>
          <a:r>
            <a:rPr lang="es-AR" sz="1600" b="1" kern="1200" dirty="0" err="1" smtClean="0"/>
            <a:t>Conc</a:t>
          </a:r>
          <a:r>
            <a:rPr lang="es-AR" sz="1600" b="1" kern="1200" dirty="0" smtClean="0"/>
            <a:t>. Del Uruguay</a:t>
          </a:r>
          <a:endParaRPr lang="es-AR" sz="1600" b="1" kern="1200" dirty="0"/>
        </a:p>
      </dsp:txBody>
      <dsp:txXfrm>
        <a:off x="219194" y="379786"/>
        <a:ext cx="1932345" cy="1859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ED73-F2FB-48C1-BED5-BB1C548D2DC8}">
      <dsp:nvSpPr>
        <dsp:cNvPr id="0" name=""/>
        <dsp:cNvSpPr/>
      </dsp:nvSpPr>
      <dsp:spPr>
        <a:xfrm>
          <a:off x="55795" y="104205"/>
          <a:ext cx="9489831" cy="1003234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4CC0C-1DCC-48C0-8EDF-F5EBCA27DE9B}">
      <dsp:nvSpPr>
        <dsp:cNvPr id="0" name=""/>
        <dsp:cNvSpPr/>
      </dsp:nvSpPr>
      <dsp:spPr>
        <a:xfrm>
          <a:off x="7254315" y="840831"/>
          <a:ext cx="1962089" cy="1751456"/>
        </a:xfrm>
        <a:prstGeom prst="rect">
          <a:avLst/>
        </a:prstGeom>
        <a:solidFill>
          <a:schemeClr val="bg1"/>
        </a:solidFill>
        <a:ln w="127000">
          <a:solidFill>
            <a:schemeClr val="accent6">
              <a:alpha val="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1976: Desguace Educación orientada al trabajo.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1993: LFE            2005: Ley ETP. Fondo </a:t>
          </a:r>
          <a:r>
            <a:rPr lang="es-AR" sz="1800" b="1" kern="1200" dirty="0" err="1" smtClean="0">
              <a:solidFill>
                <a:schemeClr val="tx1"/>
              </a:solidFill>
            </a:rPr>
            <a:t>Nac</a:t>
          </a:r>
          <a:r>
            <a:rPr lang="es-AR" sz="1800" b="1" kern="1200" dirty="0" smtClean="0">
              <a:solidFill>
                <a:schemeClr val="tx1"/>
              </a:solidFill>
            </a:rPr>
            <a:t> para ET.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/>
        </a:p>
      </dsp:txBody>
      <dsp:txXfrm>
        <a:off x="7254315" y="840831"/>
        <a:ext cx="1962089" cy="1751456"/>
      </dsp:txXfrm>
    </dsp:sp>
    <dsp:sp modelId="{895061BB-242C-4E5E-97E3-4BD7F90D3DA4}">
      <dsp:nvSpPr>
        <dsp:cNvPr id="0" name=""/>
        <dsp:cNvSpPr/>
      </dsp:nvSpPr>
      <dsp:spPr>
        <a:xfrm>
          <a:off x="3965798" y="507532"/>
          <a:ext cx="3004358" cy="2084755"/>
        </a:xfrm>
        <a:prstGeom prst="rect">
          <a:avLst/>
        </a:prstGeom>
        <a:noFill/>
        <a:ln w="63500"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 smtClean="0">
            <a:solidFill>
              <a:schemeClr val="bg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1935: Creación de Escuelas técnicas de oficios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1946: Creación de escuelas fábrica.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1953: Creación </a:t>
          </a:r>
          <a:r>
            <a:rPr lang="es-AR" sz="1800" b="1" kern="1200" dirty="0" err="1" smtClean="0">
              <a:solidFill>
                <a:schemeClr val="bg1"/>
              </a:solidFill>
            </a:rPr>
            <a:t>Univ</a:t>
          </a:r>
          <a:r>
            <a:rPr lang="es-AR" sz="1800" b="1" kern="1200" dirty="0" smtClean="0">
              <a:solidFill>
                <a:schemeClr val="bg1"/>
              </a:solidFill>
            </a:rPr>
            <a:t> Obrera Nacional. Fin arancelamiento 1959: de UON a UTN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3965798" y="507532"/>
        <a:ext cx="3004358" cy="2084755"/>
      </dsp:txXfrm>
    </dsp:sp>
    <dsp:sp modelId="{6C59987A-FC89-470D-AA0E-EC06B17F5445}">
      <dsp:nvSpPr>
        <dsp:cNvPr id="0" name=""/>
        <dsp:cNvSpPr/>
      </dsp:nvSpPr>
      <dsp:spPr>
        <a:xfrm>
          <a:off x="476186" y="489080"/>
          <a:ext cx="2683398" cy="2103207"/>
        </a:xfrm>
        <a:prstGeom prst="rect">
          <a:avLst/>
        </a:prstGeom>
        <a:noFill/>
        <a:ln w="63500">
          <a:solidFill>
            <a:schemeClr val="bg1">
              <a:alpha val="5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Colonia: Maestros y aprendices de oficios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1890: Fundación de 1° </a:t>
          </a:r>
          <a:r>
            <a:rPr lang="es-AR" sz="1800" b="1" kern="1200" dirty="0" err="1" smtClean="0">
              <a:solidFill>
                <a:schemeClr val="bg1"/>
              </a:solidFill>
            </a:rPr>
            <a:t>Esc</a:t>
          </a:r>
          <a:r>
            <a:rPr lang="es-AR" sz="1800" b="1" kern="1200" dirty="0" smtClean="0">
              <a:solidFill>
                <a:schemeClr val="bg1"/>
              </a:solidFill>
            </a:rPr>
            <a:t> de Comercio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1909: </a:t>
          </a:r>
          <a:r>
            <a:rPr lang="es-AR" sz="1800" b="1" kern="1200" dirty="0" err="1" smtClean="0">
              <a:solidFill>
                <a:schemeClr val="bg1"/>
              </a:solidFill>
            </a:rPr>
            <a:t>esc</a:t>
          </a:r>
          <a:r>
            <a:rPr lang="es-AR" sz="1800" b="1" kern="1200" dirty="0" smtClean="0">
              <a:solidFill>
                <a:schemeClr val="bg1"/>
              </a:solidFill>
            </a:rPr>
            <a:t> de artes y oficios para varones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1912: Escuelas industriales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476186" y="489080"/>
        <a:ext cx="2683398" cy="21032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1423E-93AB-4714-97E3-C9A9DD7BD8F6}">
      <dsp:nvSpPr>
        <dsp:cNvPr id="0" name=""/>
        <dsp:cNvSpPr/>
      </dsp:nvSpPr>
      <dsp:spPr>
        <a:xfrm>
          <a:off x="0" y="2212"/>
          <a:ext cx="9577063" cy="31326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kern="1200" dirty="0" smtClean="0"/>
            <a:t>Período Colonial: conventos, parroquias y cabildos                                          </a:t>
          </a:r>
          <a:r>
            <a:rPr lang="es-AR" sz="2800" b="1" kern="1200" dirty="0" smtClean="0">
              <a:solidFill>
                <a:schemeClr val="tx1"/>
              </a:solidFill>
            </a:rPr>
            <a:t>Nación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1820-1853: Método Lancasteriano                                              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 1853: Constitución Nacional. Estado Docente. Provincias  organizan </a:t>
          </a:r>
          <a:r>
            <a:rPr lang="es-AR" sz="2000" kern="1200" dirty="0" err="1" smtClean="0"/>
            <a:t>Educ</a:t>
          </a:r>
          <a:r>
            <a:rPr lang="es-AR" sz="2000" kern="1200" dirty="0" smtClean="0"/>
            <a:t>. Primaria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1871: Ley 463 de Subvenciones. Destinado a las provincias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1874-1880: Ley de </a:t>
          </a:r>
          <a:r>
            <a:rPr lang="es-AR" sz="2000" kern="1200" dirty="0" err="1" smtClean="0"/>
            <a:t>Federaización</a:t>
          </a:r>
          <a:r>
            <a:rPr lang="es-AR" sz="2000" kern="1200" dirty="0" smtClean="0"/>
            <a:t> de Avellaneda(</a:t>
          </a:r>
          <a:r>
            <a:rPr lang="es-AR" sz="2000" kern="1200" dirty="0" err="1" smtClean="0"/>
            <a:t>Cap</a:t>
          </a:r>
          <a:r>
            <a:rPr lang="es-AR" sz="2000" kern="1200" dirty="0" smtClean="0"/>
            <a:t> </a:t>
          </a:r>
          <a:r>
            <a:rPr lang="es-AR" sz="2000" kern="1200" dirty="0" err="1" smtClean="0"/>
            <a:t>Fed</a:t>
          </a:r>
          <a:r>
            <a:rPr lang="es-AR" sz="2000" kern="1200" dirty="0" smtClean="0"/>
            <a:t>)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1880-1886: Creación del Consejo Nacional de Educación (Roca)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1882: Primer Congreso Pedagógico Sudamericano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/>
            <a:t>1884: Ley 1420. Enseñanza Primaria Obligatoria, Gratuita, gradual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/>
            <a:t>1905: Ley 4874  </a:t>
          </a:r>
          <a:r>
            <a:rPr lang="es-AR" sz="2000" kern="1200" dirty="0" err="1" smtClean="0"/>
            <a:t>Lainez</a:t>
          </a:r>
          <a:r>
            <a:rPr lang="es-AR" sz="2000" kern="1200" dirty="0" smtClean="0"/>
            <a:t>. Estado Nacional crea escuelas en las provincias (Derogada 1970) 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AR" sz="1300" kern="1200" dirty="0"/>
        </a:p>
      </dsp:txBody>
      <dsp:txXfrm>
        <a:off x="152925" y="155137"/>
        <a:ext cx="9271213" cy="2826825"/>
      </dsp:txXfrm>
    </dsp:sp>
    <dsp:sp modelId="{3DE5DED7-89E3-4D13-AD6C-F3E7280CF6E4}">
      <dsp:nvSpPr>
        <dsp:cNvPr id="0" name=""/>
        <dsp:cNvSpPr/>
      </dsp:nvSpPr>
      <dsp:spPr>
        <a:xfrm>
          <a:off x="0" y="3149131"/>
          <a:ext cx="9577063" cy="313267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1800" kern="1200" dirty="0" smtClean="0">
              <a:solidFill>
                <a:schemeClr val="tx1"/>
              </a:solidFill>
            </a:rPr>
            <a:t>                                                                                                                                              </a:t>
          </a:r>
          <a:r>
            <a:rPr lang="es-AR" sz="2800" b="1" kern="1200" dirty="0" smtClean="0">
              <a:solidFill>
                <a:schemeClr val="tx1"/>
              </a:solidFill>
            </a:rPr>
            <a:t>Mendoza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1780: Compañía de María. Educación de Niñas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1854: Constitución </a:t>
          </a:r>
          <a:r>
            <a:rPr lang="es-AR" sz="2000" kern="1200" dirty="0" err="1" smtClean="0">
              <a:solidFill>
                <a:schemeClr val="tx1"/>
              </a:solidFill>
            </a:rPr>
            <a:t>provincial.Creación</a:t>
          </a:r>
          <a:r>
            <a:rPr lang="es-AR" sz="2000" kern="1200" dirty="0" smtClean="0">
              <a:solidFill>
                <a:schemeClr val="tx1"/>
              </a:solidFill>
            </a:rPr>
            <a:t> Inspección Gral. de Escuelas (</a:t>
          </a:r>
          <a:r>
            <a:rPr lang="es-AR" sz="2000" kern="1200" dirty="0" err="1" smtClean="0">
              <a:solidFill>
                <a:schemeClr val="tx1"/>
              </a:solidFill>
            </a:rPr>
            <a:t>PPSegura</a:t>
          </a:r>
          <a:r>
            <a:rPr lang="es-AR" sz="2000" kern="1200" dirty="0" smtClean="0">
              <a:solidFill>
                <a:schemeClr val="tx1"/>
              </a:solidFill>
            </a:rPr>
            <a:t>); Gratuidad y Obligatoriedad Primaria (C Moyano); 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1857: Soc. de </a:t>
          </a:r>
          <a:r>
            <a:rPr lang="es-AR" sz="2000" kern="1200" dirty="0" err="1" smtClean="0">
              <a:solidFill>
                <a:schemeClr val="tx1"/>
              </a:solidFill>
            </a:rPr>
            <a:t>Beneficiencia</a:t>
          </a:r>
          <a:r>
            <a:rPr lang="es-AR" sz="2000" kern="1200" dirty="0" smtClean="0">
              <a:solidFill>
                <a:schemeClr val="tx1"/>
              </a:solidFill>
            </a:rPr>
            <a:t> Para mujeres de menores recursos.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1870 – 1873: 1° Ley de Educación Común, </a:t>
          </a:r>
          <a:r>
            <a:rPr lang="es-AR" sz="2000" kern="1200" dirty="0" err="1" smtClean="0">
              <a:solidFill>
                <a:schemeClr val="tx1"/>
              </a:solidFill>
            </a:rPr>
            <a:t>Superint</a:t>
          </a:r>
          <a:r>
            <a:rPr lang="es-AR" sz="2000" kern="1200" dirty="0" smtClean="0">
              <a:solidFill>
                <a:schemeClr val="tx1"/>
              </a:solidFill>
            </a:rPr>
            <a:t>. </a:t>
          </a:r>
          <a:r>
            <a:rPr lang="es-AR" sz="2000" kern="1200" dirty="0" err="1" smtClean="0">
              <a:solidFill>
                <a:schemeClr val="tx1"/>
              </a:solidFill>
            </a:rPr>
            <a:t>Gral</a:t>
          </a:r>
          <a:r>
            <a:rPr lang="es-AR" sz="2000" kern="1200" dirty="0" smtClean="0">
              <a:solidFill>
                <a:schemeClr val="tx1"/>
              </a:solidFill>
            </a:rPr>
            <a:t> de Escuelas (A Villanueva)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1880: Reglamento </a:t>
          </a:r>
          <a:r>
            <a:rPr lang="es-AR" sz="2000" kern="1200" dirty="0" err="1" smtClean="0">
              <a:solidFill>
                <a:schemeClr val="tx1"/>
              </a:solidFill>
            </a:rPr>
            <a:t>Gral</a:t>
          </a:r>
          <a:r>
            <a:rPr lang="es-AR" sz="2000" kern="1200" dirty="0" smtClean="0">
              <a:solidFill>
                <a:schemeClr val="tx1"/>
              </a:solidFill>
            </a:rPr>
            <a:t> de Esc. Comunes – </a:t>
          </a:r>
          <a:r>
            <a:rPr lang="es-AR" sz="2000" kern="1200" dirty="0" err="1" smtClean="0">
              <a:solidFill>
                <a:schemeClr val="tx1"/>
              </a:solidFill>
            </a:rPr>
            <a:t>Sayanca</a:t>
          </a:r>
          <a:endParaRPr lang="es-AR" sz="2000" kern="1200" dirty="0" smtClean="0">
            <a:solidFill>
              <a:schemeClr val="tx1"/>
            </a:solidFill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1897: Ley 37. Adhesión a Principio de la LEY 1420.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1926  - 1936: Experiencia de la Escuela Nueva.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1931:  Sanción del Escalafón. Condiciones de trabajo para docentes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1978:  Descentralización escuelas primarias (</a:t>
          </a:r>
          <a:r>
            <a:rPr lang="es-AR" sz="2000" kern="1200" dirty="0" err="1" smtClean="0">
              <a:solidFill>
                <a:schemeClr val="tx1"/>
              </a:solidFill>
            </a:rPr>
            <a:t>Lainez</a:t>
          </a:r>
          <a:r>
            <a:rPr lang="es-AR" sz="2000" kern="1200" dirty="0" smtClean="0">
              <a:solidFill>
                <a:schemeClr val="tx1"/>
              </a:solidFill>
            </a:rPr>
            <a:t>)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 smtClean="0">
            <a:solidFill>
              <a:schemeClr val="tx1"/>
            </a:solidFill>
          </a:endParaRPr>
        </a:p>
      </dsp:txBody>
      <dsp:txXfrm>
        <a:off x="152925" y="3302056"/>
        <a:ext cx="9271213" cy="28268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1423E-93AB-4714-97E3-C9A9DD7BD8F6}">
      <dsp:nvSpPr>
        <dsp:cNvPr id="0" name=""/>
        <dsp:cNvSpPr/>
      </dsp:nvSpPr>
      <dsp:spPr>
        <a:xfrm>
          <a:off x="0" y="530082"/>
          <a:ext cx="9705528" cy="38443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endParaRPr lang="es-AR" sz="20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kern="1200" dirty="0" smtClean="0"/>
            <a:t>Período Colonial: Ligado a la Universidad. Jesuitas, hasta 1767. 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kern="1200" dirty="0" smtClean="0"/>
            <a:t>1687: Colegio Monserrat en Córdoba. Nacionalizado en 1856.          </a:t>
          </a:r>
          <a:r>
            <a:rPr lang="es-AR" sz="2000" b="1" kern="1200" dirty="0" smtClean="0">
              <a:solidFill>
                <a:schemeClr val="tx1"/>
              </a:solidFill>
            </a:rPr>
            <a:t>Nación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kern="1200" dirty="0" smtClean="0"/>
            <a:t>1810: Colegio de la Unión del Sur. 1820: Estudios incorporados a la UBA.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500"/>
            </a:spcAft>
            <a:buClrTx/>
            <a:buSzTx/>
            <a:buFontTx/>
            <a:buNone/>
            <a:tabLst/>
            <a:defRPr/>
          </a:pPr>
          <a:r>
            <a:rPr lang="es-AR" sz="2000" kern="1200" dirty="0" smtClean="0"/>
            <a:t>1849: Creación Colegio </a:t>
          </a:r>
          <a:r>
            <a:rPr lang="es-AR" sz="2000" kern="1200" dirty="0" err="1" smtClean="0"/>
            <a:t>Conc</a:t>
          </a:r>
          <a:r>
            <a:rPr lang="es-AR" sz="2000" kern="1200" dirty="0" smtClean="0"/>
            <a:t>. Del Uruguay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1863: Creación Colegio </a:t>
          </a:r>
          <a:r>
            <a:rPr lang="es-AR" sz="2000" kern="1200" dirty="0" err="1" smtClean="0"/>
            <a:t>Nac</a:t>
          </a:r>
          <a:r>
            <a:rPr lang="es-AR" sz="2000" kern="1200" dirty="0" smtClean="0"/>
            <a:t>. (Mitre).1870: Esc. Normal </a:t>
          </a:r>
          <a:r>
            <a:rPr lang="es-AR" sz="2000" kern="1200" dirty="0" err="1" smtClean="0"/>
            <a:t>Nac</a:t>
          </a:r>
          <a:r>
            <a:rPr lang="es-AR" sz="2000" kern="1200" dirty="0" smtClean="0"/>
            <a:t>. Paraná (Sarmiento)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1890: 1° Esc. Nacional de Comercio y 1898 1° </a:t>
          </a:r>
          <a:r>
            <a:rPr lang="es-AR" sz="2000" kern="1200" dirty="0" err="1" smtClean="0"/>
            <a:t>Esc</a:t>
          </a:r>
          <a:r>
            <a:rPr lang="es-AR" sz="2000" kern="1200" dirty="0" smtClean="0"/>
            <a:t>,. Industrial de la Nación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1916: Reforma Saavedra Lamas, ; cambia estructura ; formación de la esc. Intermedia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1945: Comisión </a:t>
          </a:r>
          <a:r>
            <a:rPr lang="es-AR" sz="2000" kern="1200" dirty="0" err="1" smtClean="0"/>
            <a:t>Nac</a:t>
          </a:r>
          <a:r>
            <a:rPr lang="es-AR" sz="2000" kern="1200" dirty="0" smtClean="0"/>
            <a:t> de Aprendizaje Profesional. Escuelas técnicas.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1955: </a:t>
          </a:r>
          <a:r>
            <a:rPr lang="es-AR" sz="2000" kern="1200" dirty="0" err="1" smtClean="0"/>
            <a:t>Esc</a:t>
          </a:r>
          <a:r>
            <a:rPr lang="es-AR" sz="2000" kern="1200" dirty="0" smtClean="0"/>
            <a:t> Técnicas dependen del CONET. 1976 – 1983: Proyecto escuela dual. </a:t>
          </a:r>
        </a:p>
        <a:p>
          <a:pPr lvl="0" defTabSz="800100">
            <a:spcBef>
              <a:spcPct val="0"/>
            </a:spcBef>
          </a:pPr>
          <a:r>
            <a:rPr lang="es-AR" sz="2000" kern="1200" dirty="0" smtClean="0"/>
            <a:t>1991: Ley de transferencia a las provincias. 1993 LFE. 1995 INET. 2006 LEN </a:t>
          </a:r>
        </a:p>
        <a:p>
          <a:pPr lvl="0" defTabSz="800100">
            <a:spcBef>
              <a:spcPct val="0"/>
            </a:spcBef>
          </a:pPr>
          <a:endParaRPr lang="es-AR" sz="2000" kern="1200" dirty="0" smtClean="0"/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/>
            <a:t> 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AR" sz="1300" kern="1200" dirty="0"/>
        </a:p>
      </dsp:txBody>
      <dsp:txXfrm>
        <a:off x="187668" y="717750"/>
        <a:ext cx="9330192" cy="34690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5DED7-89E3-4D13-AD6C-F3E7280CF6E4}">
      <dsp:nvSpPr>
        <dsp:cNvPr id="0" name=""/>
        <dsp:cNvSpPr/>
      </dsp:nvSpPr>
      <dsp:spPr>
        <a:xfrm>
          <a:off x="835004" y="1436"/>
          <a:ext cx="8225655" cy="4112619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800" b="1" kern="1200" smtClean="0">
              <a:solidFill>
                <a:schemeClr val="tx1"/>
              </a:solidFill>
            </a:rPr>
            <a:t>Mendoza</a:t>
          </a:r>
          <a:endParaRPr lang="es-AR" sz="2800" b="1" kern="1200" dirty="0" smtClean="0">
            <a:solidFill>
              <a:schemeClr val="tx1"/>
            </a:solidFill>
          </a:endParaRP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AR" sz="2000" kern="1200" dirty="0" smtClean="0">
            <a:solidFill>
              <a:schemeClr val="tx1"/>
            </a:solidFill>
          </a:endParaRP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1809: Creación Colegio Santísima Trinidad. Se abre en 1817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1829 a 1833: receso. Clausurado hasta 1852.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1864: Fundación del Colegio Nacional.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AR" sz="2000" kern="1200" dirty="0" smtClean="0">
              <a:solidFill>
                <a:schemeClr val="tx1"/>
              </a:solidFill>
            </a:rPr>
            <a:t>1878: Creación </a:t>
          </a:r>
          <a:r>
            <a:rPr lang="es-AR" sz="2000" kern="1200" dirty="0" err="1" smtClean="0">
              <a:solidFill>
                <a:schemeClr val="tx1"/>
              </a:solidFill>
            </a:rPr>
            <a:t>Esc</a:t>
          </a:r>
          <a:r>
            <a:rPr lang="es-AR" sz="2000" kern="1200" dirty="0" smtClean="0">
              <a:solidFill>
                <a:schemeClr val="tx1"/>
              </a:solidFill>
            </a:rPr>
            <a:t> Normal para mujeres; 1879 se incorporan varones. Construcción de la Quinta Normal y Esc. Práctica de Agricultura.</a:t>
          </a: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AR" sz="2000" kern="1200" dirty="0" smtClean="0">
            <a:solidFill>
              <a:schemeClr val="tx1"/>
            </a:solidFill>
          </a:endParaRPr>
        </a:p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 smtClean="0">
            <a:solidFill>
              <a:schemeClr val="tx1"/>
            </a:solidFill>
          </a:endParaRPr>
        </a:p>
      </dsp:txBody>
      <dsp:txXfrm>
        <a:off x="1035766" y="202198"/>
        <a:ext cx="7824131" cy="3711095"/>
      </dsp:txXfrm>
    </dsp:sp>
    <dsp:sp modelId="{8AF4179E-B4DA-44D0-99C4-D83AE20EA820}">
      <dsp:nvSpPr>
        <dsp:cNvPr id="0" name=""/>
        <dsp:cNvSpPr/>
      </dsp:nvSpPr>
      <dsp:spPr>
        <a:xfrm>
          <a:off x="0" y="4130046"/>
          <a:ext cx="9705528" cy="241337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Fuentes: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Elizabeth </a:t>
          </a:r>
          <a:r>
            <a:rPr lang="es-AR" sz="1400" kern="1200" dirty="0" err="1" smtClean="0">
              <a:solidFill>
                <a:schemeClr val="bg1"/>
              </a:solidFill>
            </a:rPr>
            <a:t>Luquez</a:t>
          </a:r>
          <a:r>
            <a:rPr lang="es-AR" sz="1400" kern="1200" dirty="0" smtClean="0">
              <a:solidFill>
                <a:schemeClr val="bg1"/>
              </a:solidFill>
            </a:rPr>
            <a:t> </a:t>
          </a:r>
          <a:r>
            <a:rPr lang="es-AR" sz="1400" kern="1200" dirty="0" err="1" smtClean="0">
              <a:solidFill>
                <a:schemeClr val="bg1"/>
              </a:solidFill>
            </a:rPr>
            <a:t>Sanchez</a:t>
          </a:r>
          <a:r>
            <a:rPr lang="es-AR" sz="1400" kern="1200" dirty="0" smtClean="0">
              <a:solidFill>
                <a:schemeClr val="bg1"/>
              </a:solidFill>
            </a:rPr>
            <a:t>. «Reseña histórica de la Formación del sistema educativo </a:t>
          </a:r>
          <a:r>
            <a:rPr lang="es-AR" sz="1400" kern="1200" dirty="0" err="1" smtClean="0">
              <a:solidFill>
                <a:schemeClr val="bg1"/>
              </a:solidFill>
            </a:rPr>
            <a:t>nacional»UNCUYO</a:t>
          </a:r>
          <a:r>
            <a:rPr lang="es-AR" sz="1400" kern="1200" dirty="0" smtClean="0">
              <a:solidFill>
                <a:schemeClr val="bg1"/>
              </a:solidFill>
            </a:rPr>
            <a:t> 2014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Sistema educativo. </a:t>
          </a:r>
          <a:r>
            <a:rPr lang="es-AR" sz="1400" kern="1200" dirty="0" err="1" smtClean="0">
              <a:solidFill>
                <a:schemeClr val="bg1"/>
              </a:solidFill>
            </a:rPr>
            <a:t>Mazzone</a:t>
          </a:r>
          <a:r>
            <a:rPr lang="es-AR" sz="1400" kern="1200" dirty="0" smtClean="0">
              <a:solidFill>
                <a:schemeClr val="bg1"/>
              </a:solidFill>
            </a:rPr>
            <a:t> Margarita; </a:t>
          </a:r>
          <a:r>
            <a:rPr lang="es-AR" sz="1400" kern="1200" dirty="0" err="1" smtClean="0">
              <a:solidFill>
                <a:schemeClr val="bg1"/>
              </a:solidFill>
            </a:rPr>
            <a:t>Meljin</a:t>
          </a:r>
          <a:r>
            <a:rPr lang="es-AR" sz="1400" kern="1200" dirty="0" smtClean="0">
              <a:solidFill>
                <a:schemeClr val="bg1"/>
              </a:solidFill>
            </a:rPr>
            <a:t> Mariela. UNCUYO2014.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Canal </a:t>
          </a:r>
          <a:r>
            <a:rPr lang="es-AR" sz="1400" kern="1200" dirty="0" smtClean="0">
              <a:solidFill>
                <a:schemeClr val="bg1"/>
              </a:solidFill>
            </a:rPr>
            <a:t>Encuentro. Historia de las Leyes </a:t>
          </a:r>
          <a:r>
            <a:rPr lang="es-AR" sz="1400" kern="1200" dirty="0" smtClean="0">
              <a:solidFill>
                <a:schemeClr val="bg1"/>
              </a:solidFill>
            </a:rPr>
            <a:t>educativas</a:t>
          </a:r>
          <a:r>
            <a:rPr lang="es-AR" sz="1400" kern="1200" dirty="0" smtClean="0">
              <a:solidFill>
                <a:schemeClr val="bg1"/>
              </a:solidFill>
            </a:rPr>
            <a:t>. </a:t>
          </a:r>
          <a:r>
            <a:rPr lang="es-AR" sz="1400" kern="1200" dirty="0" smtClean="0">
              <a:solidFill>
                <a:schemeClr val="bg1"/>
              </a:solidFill>
            </a:rPr>
            <a:t>Video</a:t>
          </a:r>
          <a:endParaRPr lang="es-AR" sz="1400" kern="1200" dirty="0" smtClean="0">
            <a:solidFill>
              <a:schemeClr val="bg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Canal Encuentro</a:t>
          </a:r>
          <a:r>
            <a:rPr lang="es-AR" sz="1400" kern="1200" dirty="0" smtClean="0">
              <a:solidFill>
                <a:schemeClr val="bg1"/>
              </a:solidFill>
            </a:rPr>
            <a:t>. Historia de la Escuela primaria Argentina.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Canal </a:t>
          </a:r>
          <a:r>
            <a:rPr lang="es-AR" sz="1400" kern="1200" dirty="0" smtClean="0">
              <a:solidFill>
                <a:schemeClr val="bg1"/>
              </a:solidFill>
            </a:rPr>
            <a:t>Encuentro. Historia de la Escuela Secundaria Argentina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bg1"/>
              </a:solidFill>
            </a:rPr>
            <a:t>Canal </a:t>
          </a:r>
          <a:r>
            <a:rPr lang="es-AR" sz="1400" kern="1200" dirty="0" smtClean="0">
              <a:solidFill>
                <a:schemeClr val="bg1"/>
              </a:solidFill>
            </a:rPr>
            <a:t>Encuentro. Historia de la Escuela Técnica Argentina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00" kern="1200" dirty="0" smtClean="0">
              <a:solidFill>
                <a:schemeClr val="bg1"/>
              </a:solidFill>
            </a:rPr>
            <a:t> </a:t>
          </a:r>
          <a:endParaRPr lang="es-AR" sz="500" kern="1200" dirty="0">
            <a:solidFill>
              <a:schemeClr val="bg1"/>
            </a:solidFill>
          </a:endParaRPr>
        </a:p>
      </dsp:txBody>
      <dsp:txXfrm>
        <a:off x="117811" y="4247857"/>
        <a:ext cx="9469906" cy="2177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7C634-48E4-4302-A2FA-49A3FFA13482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2F84C-7C2A-4C39-9721-01B7E5D347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011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2F84C-7C2A-4C39-9721-01B7E5D3478B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27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2EBDE-523B-4DB1-B7F2-104E396078F4}" type="datetimeFigureOut">
              <a:rPr lang="es-AR" smtClean="0"/>
              <a:t>20/05/2017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2259B-5929-4D6E-B7B4-96C3420D1E7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4533" y="116632"/>
            <a:ext cx="8962578" cy="1800199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>
                <a:solidFill>
                  <a:schemeClr val="accent2"/>
                </a:solidFill>
              </a:rPr>
              <a:t/>
            </a:r>
            <a:br>
              <a:rPr lang="es-AR" sz="3200" b="1" dirty="0" smtClean="0">
                <a:solidFill>
                  <a:schemeClr val="accent2"/>
                </a:solidFill>
              </a:rPr>
            </a:br>
            <a:r>
              <a:rPr lang="es-AR" sz="3200" b="1" dirty="0" smtClean="0">
                <a:solidFill>
                  <a:schemeClr val="accent2"/>
                </a:solidFill>
              </a:rPr>
              <a:t>Gobierno </a:t>
            </a:r>
            <a:r>
              <a:rPr lang="es-AR" sz="3200" b="1" dirty="0">
                <a:solidFill>
                  <a:schemeClr val="accent2"/>
                </a:solidFill>
              </a:rPr>
              <a:t>de Mendoza    </a:t>
            </a:r>
            <a:br>
              <a:rPr lang="es-AR" sz="3200" b="1" dirty="0">
                <a:solidFill>
                  <a:schemeClr val="accent2"/>
                </a:solidFill>
              </a:rPr>
            </a:br>
            <a:r>
              <a:rPr lang="es-ES" sz="3200" b="1" dirty="0">
                <a:solidFill>
                  <a:schemeClr val="accent2"/>
                </a:solidFill>
              </a:rPr>
              <a:t>Dirección General de Escuelas</a:t>
            </a:r>
            <a:br>
              <a:rPr lang="es-ES" sz="3200" b="1" dirty="0">
                <a:solidFill>
                  <a:schemeClr val="accent2"/>
                </a:solidFill>
              </a:rPr>
            </a:br>
            <a:r>
              <a:rPr lang="es-ES" sz="2400" b="1" dirty="0">
                <a:solidFill>
                  <a:schemeClr val="accent2"/>
                </a:solidFill>
              </a:rPr>
              <a:t>Resolución N° 2327 del 21/09/16</a:t>
            </a:r>
            <a:endParaRPr lang="es-AR" sz="3200" dirty="0">
              <a:solidFill>
                <a:schemeClr val="bg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00472" y="2204864"/>
            <a:ext cx="94107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3500">
              <a:defRPr/>
            </a:pPr>
            <a:endParaRPr lang="pt-BR" sz="3200" b="1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>
              <a:defRPr/>
            </a:pPr>
            <a:endParaRPr lang="pt-BR" sz="3200" b="1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>
              <a:defRPr/>
            </a:pPr>
            <a:r>
              <a:rPr lang="pt-B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CONCURSO </a:t>
            </a:r>
            <a:r>
              <a:rPr lang="pt-BR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DE</a:t>
            </a:r>
          </a:p>
          <a:p>
            <a:pPr marL="63500">
              <a:defRPr/>
            </a:pPr>
            <a:r>
              <a:rPr lang="pt-BR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JERARQUIA DIRECTIVA 2016</a:t>
            </a:r>
          </a:p>
          <a:p>
            <a:pPr marL="63500">
              <a:defRPr/>
            </a:pPr>
            <a:endParaRPr lang="pt-BR" sz="2800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>
              <a:defRPr/>
            </a:pPr>
            <a:r>
              <a:rPr lang="pt-BR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IES N°9-027</a:t>
            </a:r>
          </a:p>
          <a:p>
            <a:endParaRPr lang="es-AR" sz="3200" u="sng" dirty="0" smtClean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323118" y="5445224"/>
            <a:ext cx="2740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0" algn="ctr">
              <a:defRPr/>
            </a:pPr>
            <a:r>
              <a:rPr lang="pt-BR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Lic</a:t>
            </a:r>
            <a:r>
              <a:rPr lang="pt-BR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pt-BR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Prof</a:t>
            </a:r>
            <a:r>
              <a:rPr lang="pt-BR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Miguel </a:t>
            </a:r>
            <a:r>
              <a:rPr lang="pt-BR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Peirone</a:t>
            </a:r>
            <a:endParaRPr lang="pt-BR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426349180"/>
              </p:ext>
            </p:extLst>
          </p:nvPr>
        </p:nvGraphicFramePr>
        <p:xfrm>
          <a:off x="159900" y="764704"/>
          <a:ext cx="954562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159900" y="260648"/>
            <a:ext cx="5478849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dirty="0" smtClean="0">
                <a:solidFill>
                  <a:schemeClr val="accent2"/>
                </a:solidFill>
              </a:rPr>
              <a:t>Leyes educativas nacionales 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02911" y="3645024"/>
            <a:ext cx="4578081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 smtClean="0">
                <a:solidFill>
                  <a:schemeClr val="bg1"/>
                </a:solidFill>
              </a:rPr>
              <a:t>Nivel Primario y Secundario </a:t>
            </a:r>
            <a:endParaRPr lang="es-AR" dirty="0">
              <a:solidFill>
                <a:schemeClr val="bg1"/>
              </a:solidFill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592582650"/>
              </p:ext>
            </p:extLst>
          </p:nvPr>
        </p:nvGraphicFramePr>
        <p:xfrm>
          <a:off x="182014" y="4149080"/>
          <a:ext cx="9154096" cy="267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180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010293079"/>
              </p:ext>
            </p:extLst>
          </p:nvPr>
        </p:nvGraphicFramePr>
        <p:xfrm>
          <a:off x="159900" y="764704"/>
          <a:ext cx="9545627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159901" y="260648"/>
            <a:ext cx="50091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 smtClean="0">
                <a:solidFill>
                  <a:schemeClr val="accent2"/>
                </a:solidFill>
              </a:rPr>
              <a:t>Educación Técnica </a:t>
            </a:r>
            <a:endParaRPr lang="es-A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3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145112"/>
              </p:ext>
            </p:extLst>
          </p:nvPr>
        </p:nvGraphicFramePr>
        <p:xfrm>
          <a:off x="128464" y="576193"/>
          <a:ext cx="9577064" cy="628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Flecha abajo"/>
          <p:cNvSpPr/>
          <p:nvPr/>
        </p:nvSpPr>
        <p:spPr>
          <a:xfrm>
            <a:off x="4376935" y="3140968"/>
            <a:ext cx="1014113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Rectángulo"/>
          <p:cNvSpPr/>
          <p:nvPr/>
        </p:nvSpPr>
        <p:spPr>
          <a:xfrm>
            <a:off x="1064568" y="52973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>
                <a:solidFill>
                  <a:schemeClr val="bg1"/>
                </a:solidFill>
              </a:rPr>
              <a:t>Nivel Primario. Común o Elemental </a:t>
            </a:r>
            <a:endParaRPr lang="es-A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8903"/>
              </p:ext>
            </p:extLst>
          </p:nvPr>
        </p:nvGraphicFramePr>
        <p:xfrm>
          <a:off x="150368" y="692696"/>
          <a:ext cx="9705528" cy="6543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Flecha abajo"/>
          <p:cNvSpPr/>
          <p:nvPr/>
        </p:nvSpPr>
        <p:spPr>
          <a:xfrm>
            <a:off x="4341493" y="5445224"/>
            <a:ext cx="1014113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Rectángulo"/>
          <p:cNvSpPr/>
          <p:nvPr/>
        </p:nvSpPr>
        <p:spPr>
          <a:xfrm>
            <a:off x="1064568" y="52973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>
                <a:solidFill>
                  <a:schemeClr val="bg1"/>
                </a:solidFill>
              </a:rPr>
              <a:t>Nivel Medio o Preparatorio </a:t>
            </a:r>
            <a:endParaRPr lang="es-A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24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750474"/>
              </p:ext>
            </p:extLst>
          </p:nvPr>
        </p:nvGraphicFramePr>
        <p:xfrm>
          <a:off x="0" y="378645"/>
          <a:ext cx="9705528" cy="6543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Flecha abajo"/>
          <p:cNvSpPr/>
          <p:nvPr/>
        </p:nvSpPr>
        <p:spPr>
          <a:xfrm>
            <a:off x="4304927" y="548680"/>
            <a:ext cx="1014113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1305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699</Words>
  <Application>Microsoft Office PowerPoint</Application>
  <PresentationFormat>A4 (210 x 297 mm)</PresentationFormat>
  <Paragraphs>93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 Gobierno de Mendoza     Dirección General de Escuelas Resolución N° 2327 del 21/09/16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Miguel</cp:lastModifiedBy>
  <cp:revision>41</cp:revision>
  <dcterms:created xsi:type="dcterms:W3CDTF">2014-08-30T16:28:11Z</dcterms:created>
  <dcterms:modified xsi:type="dcterms:W3CDTF">2017-05-20T04:45:05Z</dcterms:modified>
</cp:coreProperties>
</file>